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5" r:id="rId18"/>
    <p:sldId id="273" r:id="rId19"/>
    <p:sldId id="274" r:id="rId20"/>
  </p:sldIdLst>
  <p:sldSz cx="18288000" cy="10287000"/>
  <p:notesSz cx="6858000" cy="9144000"/>
  <p:embeddedFontLst>
    <p:embeddedFont>
      <p:font typeface="Barlow" pitchFamily="2" charset="0"/>
      <p:regular r:id="rId22"/>
      <p:bold r:id="rId23"/>
    </p:embeddedFont>
    <p:embeddedFont>
      <p:font typeface="Barlow Bold" pitchFamily="2" charset="0"/>
      <p:regular r:id="rId24"/>
      <p:bold r:id="rId25"/>
      <p:italic r:id="rId26"/>
    </p:embeddedFont>
    <p:embeddedFont>
      <p:font typeface="Barlow Medium" pitchFamily="2" charset="0"/>
      <p:regular r:id="rId27"/>
    </p:embeddedFont>
    <p:embeddedFont>
      <p:font typeface="Barlow Semi-Bold" pitchFamily="2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veat Brush" pitchFamily="2" charset="0"/>
      <p:regular r:id="rId34"/>
    </p:embeddedFont>
    <p:embeddedFont>
      <p:font typeface="Comic Sans" panose="030F0702030302020204" pitchFamily="66" charset="0"/>
      <p:regular r:id="rId35"/>
      <p:bold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4" autoAdjust="0"/>
    <p:restoredTop sz="94583" autoAdjust="0"/>
  </p:normalViewPr>
  <p:slideViewPr>
    <p:cSldViewPr>
      <p:cViewPr varScale="1">
        <p:scale>
          <a:sx n="79" d="100"/>
          <a:sy n="79" d="100"/>
        </p:scale>
        <p:origin x="3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70661-ABE8-A749-81FF-AF811E2C9DFA}" type="datetimeFigureOut">
              <a:rPr lang="tr-TR" smtClean="0"/>
              <a:t>26.08.2025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E3955-CD57-3841-9EFF-AF5D1E2B4B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813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E3955-CD57-3841-9EFF-AF5D1E2B4B31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5445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E3955-CD57-3841-9EFF-AF5D1E2B4B3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2058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E3955-CD57-3841-9EFF-AF5D1E2B4B3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0718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E3955-CD57-3841-9EFF-AF5D1E2B4B31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0285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E3955-CD57-3841-9EFF-AF5D1E2B4B31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0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272487" y="324065"/>
            <a:ext cx="11789204" cy="7849358"/>
          </a:xfrm>
          <a:custGeom>
            <a:avLst/>
            <a:gdLst/>
            <a:ahLst/>
            <a:cxnLst/>
            <a:rect l="l" t="t" r="r" b="b"/>
            <a:pathLst>
              <a:path w="11789204" h="9066969">
                <a:moveTo>
                  <a:pt x="0" y="0"/>
                </a:moveTo>
                <a:lnTo>
                  <a:pt x="11789204" y="0"/>
                </a:lnTo>
                <a:lnTo>
                  <a:pt x="11789204" y="9066969"/>
                </a:lnTo>
                <a:lnTo>
                  <a:pt x="0" y="90669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/>
          <a:lstStyle/>
          <a:p>
            <a:endParaRPr lang="tr-TR" dirty="0"/>
          </a:p>
        </p:txBody>
      </p:sp>
      <p:sp>
        <p:nvSpPr>
          <p:cNvPr id="11" name="Freeform 11"/>
          <p:cNvSpPr/>
          <p:nvPr/>
        </p:nvSpPr>
        <p:spPr>
          <a:xfrm>
            <a:off x="6500089" y="342143"/>
            <a:ext cx="5334000" cy="2599554"/>
          </a:xfrm>
          <a:custGeom>
            <a:avLst/>
            <a:gdLst/>
            <a:ahLst/>
            <a:cxnLst/>
            <a:rect l="l" t="t" r="r" b="b"/>
            <a:pathLst>
              <a:path w="5173845" h="2599554">
                <a:moveTo>
                  <a:pt x="0" y="0"/>
                </a:moveTo>
                <a:lnTo>
                  <a:pt x="5173844" y="0"/>
                </a:lnTo>
                <a:lnTo>
                  <a:pt x="5173844" y="2599554"/>
                </a:lnTo>
                <a:lnTo>
                  <a:pt x="0" y="2599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54"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13" name="TextBox 13"/>
          <p:cNvSpPr txBox="1"/>
          <p:nvPr/>
        </p:nvSpPr>
        <p:spPr>
          <a:xfrm>
            <a:off x="3420922" y="3904400"/>
            <a:ext cx="11408057" cy="642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7"/>
              </a:lnSpc>
            </a:pPr>
            <a:r>
              <a:rPr lang="en-US" sz="4990" b="1" spc="-179" dirty="0">
                <a:solidFill>
                  <a:srgbClr val="FFD159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2025-2026 EĞİTİM ÖĞRETİM YILI </a:t>
            </a:r>
          </a:p>
          <a:p>
            <a:pPr algn="ctr">
              <a:lnSpc>
                <a:spcPts val="7459"/>
              </a:lnSpc>
            </a:pPr>
            <a:r>
              <a:rPr lang="en-US" sz="6720" b="1" spc="-24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İLKOKUL 1. SINIF</a:t>
            </a:r>
            <a:r>
              <a:rPr lang="en-US" sz="6720" spc="-24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</a:p>
          <a:p>
            <a:pPr algn="ctr">
              <a:lnSpc>
                <a:spcPts val="7459"/>
              </a:lnSpc>
            </a:pPr>
            <a:r>
              <a:rPr lang="en-US" sz="6720" b="1" spc="-24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OKULA UYUM VELİ SUNUMU</a:t>
            </a:r>
          </a:p>
          <a:p>
            <a:pPr algn="ctr">
              <a:lnSpc>
                <a:spcPts val="6737"/>
              </a:lnSpc>
            </a:pPr>
            <a:r>
              <a:rPr lang="en-US" sz="4990" b="1" spc="-179" dirty="0">
                <a:solidFill>
                  <a:srgbClr val="FFD159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01-05 EYLÜL 2025</a:t>
            </a:r>
          </a:p>
          <a:p>
            <a:pPr algn="ctr">
              <a:lnSpc>
                <a:spcPts val="6737"/>
              </a:lnSpc>
            </a:pPr>
            <a:endParaRPr lang="en-US" sz="4990" b="1" spc="-179" dirty="0">
              <a:solidFill>
                <a:srgbClr val="FFD159"/>
              </a:solidFill>
              <a:latin typeface="Barlow Semi-Bold"/>
              <a:ea typeface="Barlow Semi-Bold"/>
              <a:cs typeface="Barlow Semi-Bold"/>
              <a:sym typeface="Barlow Semi-Bold"/>
            </a:endParaRPr>
          </a:p>
          <a:p>
            <a:pPr algn="ctr">
              <a:lnSpc>
                <a:spcPts val="7992"/>
              </a:lnSpc>
            </a:pPr>
            <a:endParaRPr lang="en-US" sz="4990" b="1" spc="-179" dirty="0">
              <a:solidFill>
                <a:srgbClr val="FFD159"/>
              </a:solidFill>
              <a:latin typeface="Barlow Semi-Bold"/>
              <a:ea typeface="Barlow Semi-Bold"/>
              <a:cs typeface="Barlow Semi-Bold"/>
              <a:sym typeface="Barlow Semi-Bold"/>
            </a:endParaRPr>
          </a:p>
          <a:p>
            <a:pPr algn="ctr">
              <a:lnSpc>
                <a:spcPts val="7992"/>
              </a:lnSpc>
            </a:pPr>
            <a:endParaRPr lang="en-US" sz="4990" b="1" spc="-179" dirty="0">
              <a:solidFill>
                <a:srgbClr val="FFD159"/>
              </a:solidFill>
              <a:latin typeface="Barlow Semi-Bold"/>
              <a:ea typeface="Barlow Semi-Bold"/>
              <a:cs typeface="Barlow Semi-Bold"/>
              <a:sym typeface="Barlow Semi-Bold"/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88FD318F-0746-F548-B19D-29B512F21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17" y="6972300"/>
            <a:ext cx="6091918" cy="3638683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00A4EB97-1F91-234C-AC62-BA7AAAF26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704" y="-1432478"/>
            <a:ext cx="4456209" cy="3006014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E06671B0-5AC3-444B-ABF1-E82777F047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6262">
            <a:off x="-19644" y="723900"/>
            <a:ext cx="3289300" cy="3289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497" y="2553190"/>
            <a:ext cx="7021156" cy="855649"/>
            <a:chOff x="0" y="0"/>
            <a:chExt cx="8915174" cy="10864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15174" cy="1086468"/>
            </a:xfrm>
            <a:custGeom>
              <a:avLst/>
              <a:gdLst/>
              <a:ahLst/>
              <a:cxnLst/>
              <a:rect l="l" t="t" r="r" b="b"/>
              <a:pathLst>
                <a:path w="8915174" h="1086468">
                  <a:moveTo>
                    <a:pt x="0" y="0"/>
                  </a:moveTo>
                  <a:lnTo>
                    <a:pt x="8915174" y="0"/>
                  </a:lnTo>
                  <a:lnTo>
                    <a:pt x="8915174" y="1086468"/>
                  </a:lnTo>
                  <a:lnTo>
                    <a:pt x="0" y="108646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80000"/>
              </a:scheme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15174" cy="1124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85497" y="5945951"/>
            <a:ext cx="7021156" cy="855649"/>
            <a:chOff x="0" y="0"/>
            <a:chExt cx="8915174" cy="10864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915174" cy="1086468"/>
            </a:xfrm>
            <a:custGeom>
              <a:avLst/>
              <a:gdLst/>
              <a:ahLst/>
              <a:cxnLst/>
              <a:rect l="l" t="t" r="r" b="b"/>
              <a:pathLst>
                <a:path w="8915174" h="1086468">
                  <a:moveTo>
                    <a:pt x="0" y="0"/>
                  </a:moveTo>
                  <a:lnTo>
                    <a:pt x="8915174" y="0"/>
                  </a:lnTo>
                  <a:lnTo>
                    <a:pt x="8915174" y="1086468"/>
                  </a:lnTo>
                  <a:lnTo>
                    <a:pt x="0" y="108646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80000"/>
              </a:scheme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915174" cy="1124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00017" y="2553190"/>
            <a:ext cx="7021156" cy="855649"/>
            <a:chOff x="0" y="0"/>
            <a:chExt cx="8915174" cy="10864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15174" cy="1086468"/>
            </a:xfrm>
            <a:custGeom>
              <a:avLst/>
              <a:gdLst/>
              <a:ahLst/>
              <a:cxnLst/>
              <a:rect l="l" t="t" r="r" b="b"/>
              <a:pathLst>
                <a:path w="8915174" h="1086468">
                  <a:moveTo>
                    <a:pt x="0" y="0"/>
                  </a:moveTo>
                  <a:lnTo>
                    <a:pt x="8915174" y="0"/>
                  </a:lnTo>
                  <a:lnTo>
                    <a:pt x="8915174" y="1086468"/>
                  </a:lnTo>
                  <a:lnTo>
                    <a:pt x="0" y="108646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80000"/>
              </a:scheme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915174" cy="1124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00017" y="5945951"/>
            <a:ext cx="7021156" cy="855649"/>
            <a:chOff x="0" y="0"/>
            <a:chExt cx="8915174" cy="108646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915174" cy="1086468"/>
            </a:xfrm>
            <a:custGeom>
              <a:avLst/>
              <a:gdLst/>
              <a:ahLst/>
              <a:cxnLst/>
              <a:rect l="l" t="t" r="r" b="b"/>
              <a:pathLst>
                <a:path w="8915174" h="1086468">
                  <a:moveTo>
                    <a:pt x="0" y="0"/>
                  </a:moveTo>
                  <a:lnTo>
                    <a:pt x="8915174" y="0"/>
                  </a:lnTo>
                  <a:lnTo>
                    <a:pt x="8915174" y="1086468"/>
                  </a:lnTo>
                  <a:lnTo>
                    <a:pt x="0" y="108646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80000"/>
              </a:scheme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915174" cy="1124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629543" y="3544068"/>
            <a:ext cx="7077109" cy="2073567"/>
            <a:chOff x="0" y="0"/>
            <a:chExt cx="4041370" cy="1184106"/>
          </a:xfrm>
        </p:grpSpPr>
        <p:sp>
          <p:nvSpPr>
            <p:cNvPr id="16" name="Freeform 16"/>
            <p:cNvSpPr/>
            <p:nvPr/>
          </p:nvSpPr>
          <p:spPr>
            <a:xfrm>
              <a:off x="-2540" y="-5080"/>
              <a:ext cx="4051530" cy="1192996"/>
            </a:xfrm>
            <a:custGeom>
              <a:avLst/>
              <a:gdLst/>
              <a:ahLst/>
              <a:cxnLst/>
              <a:rect l="l" t="t" r="r" b="b"/>
              <a:pathLst>
                <a:path w="4051530" h="1192996">
                  <a:moveTo>
                    <a:pt x="4017837" y="9598"/>
                  </a:moveTo>
                  <a:lnTo>
                    <a:pt x="4003931" y="9598"/>
                  </a:lnTo>
                  <a:cubicBezTo>
                    <a:pt x="3673669" y="9598"/>
                    <a:pt x="3343406" y="10601"/>
                    <a:pt x="3014882" y="11605"/>
                  </a:cubicBezTo>
                  <a:cubicBezTo>
                    <a:pt x="2429100" y="13613"/>
                    <a:pt x="1841581" y="16625"/>
                    <a:pt x="1255799" y="17127"/>
                  </a:cubicBezTo>
                  <a:cubicBezTo>
                    <a:pt x="1028092" y="17127"/>
                    <a:pt x="800385" y="13613"/>
                    <a:pt x="572677" y="9598"/>
                  </a:cubicBezTo>
                  <a:cubicBezTo>
                    <a:pt x="384949" y="6084"/>
                    <a:pt x="193745" y="0"/>
                    <a:pt x="6016" y="7088"/>
                  </a:cubicBezTo>
                  <a:cubicBezTo>
                    <a:pt x="7755" y="86396"/>
                    <a:pt x="9493" y="165705"/>
                    <a:pt x="12969" y="244511"/>
                  </a:cubicBezTo>
                  <a:cubicBezTo>
                    <a:pt x="18184" y="420697"/>
                    <a:pt x="26875" y="596882"/>
                    <a:pt x="21660" y="773068"/>
                  </a:cubicBezTo>
                  <a:cubicBezTo>
                    <a:pt x="19922" y="860407"/>
                    <a:pt x="7755" y="947747"/>
                    <a:pt x="2540" y="1035087"/>
                  </a:cubicBezTo>
                  <a:cubicBezTo>
                    <a:pt x="0" y="1082270"/>
                    <a:pt x="12969" y="1129454"/>
                    <a:pt x="23399" y="1176136"/>
                  </a:cubicBezTo>
                  <a:cubicBezTo>
                    <a:pt x="105095" y="1174128"/>
                    <a:pt x="188530" y="1175634"/>
                    <a:pt x="268488" y="1177641"/>
                  </a:cubicBezTo>
                  <a:cubicBezTo>
                    <a:pt x="391902" y="1180653"/>
                    <a:pt x="513578" y="1184167"/>
                    <a:pt x="636992" y="1185673"/>
                  </a:cubicBezTo>
                  <a:cubicBezTo>
                    <a:pt x="1207129" y="1192996"/>
                    <a:pt x="1779005" y="1187680"/>
                    <a:pt x="2349142" y="1183665"/>
                  </a:cubicBezTo>
                  <a:cubicBezTo>
                    <a:pt x="2910588" y="1179147"/>
                    <a:pt x="3473773" y="1174128"/>
                    <a:pt x="4036958" y="1173626"/>
                  </a:cubicBezTo>
                  <a:cubicBezTo>
                    <a:pt x="4026528" y="1107368"/>
                    <a:pt x="4014361" y="1041110"/>
                    <a:pt x="4007408" y="974351"/>
                  </a:cubicBezTo>
                  <a:cubicBezTo>
                    <a:pt x="3990025" y="807200"/>
                    <a:pt x="4014361" y="640552"/>
                    <a:pt x="4030005" y="473402"/>
                  </a:cubicBezTo>
                  <a:cubicBezTo>
                    <a:pt x="4045180" y="319302"/>
                    <a:pt x="4051530" y="164199"/>
                    <a:pt x="4017837" y="959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629543" y="6936828"/>
            <a:ext cx="7077109" cy="2073567"/>
            <a:chOff x="0" y="0"/>
            <a:chExt cx="4041370" cy="1184106"/>
          </a:xfrm>
        </p:grpSpPr>
        <p:sp>
          <p:nvSpPr>
            <p:cNvPr id="18" name="Freeform 18"/>
            <p:cNvSpPr/>
            <p:nvPr/>
          </p:nvSpPr>
          <p:spPr>
            <a:xfrm>
              <a:off x="-2540" y="-5080"/>
              <a:ext cx="4051530" cy="1192996"/>
            </a:xfrm>
            <a:custGeom>
              <a:avLst/>
              <a:gdLst/>
              <a:ahLst/>
              <a:cxnLst/>
              <a:rect l="l" t="t" r="r" b="b"/>
              <a:pathLst>
                <a:path w="4051530" h="1192996">
                  <a:moveTo>
                    <a:pt x="4017837" y="9598"/>
                  </a:moveTo>
                  <a:lnTo>
                    <a:pt x="4003931" y="9598"/>
                  </a:lnTo>
                  <a:cubicBezTo>
                    <a:pt x="3673669" y="9598"/>
                    <a:pt x="3343406" y="10601"/>
                    <a:pt x="3014882" y="11605"/>
                  </a:cubicBezTo>
                  <a:cubicBezTo>
                    <a:pt x="2429100" y="13613"/>
                    <a:pt x="1841581" y="16625"/>
                    <a:pt x="1255799" y="17127"/>
                  </a:cubicBezTo>
                  <a:cubicBezTo>
                    <a:pt x="1028092" y="17127"/>
                    <a:pt x="800385" y="13613"/>
                    <a:pt x="572677" y="9598"/>
                  </a:cubicBezTo>
                  <a:cubicBezTo>
                    <a:pt x="384949" y="6084"/>
                    <a:pt x="193745" y="0"/>
                    <a:pt x="6016" y="7088"/>
                  </a:cubicBezTo>
                  <a:cubicBezTo>
                    <a:pt x="7755" y="86396"/>
                    <a:pt x="9493" y="165705"/>
                    <a:pt x="12969" y="244511"/>
                  </a:cubicBezTo>
                  <a:cubicBezTo>
                    <a:pt x="18184" y="420697"/>
                    <a:pt x="26875" y="596882"/>
                    <a:pt x="21660" y="773068"/>
                  </a:cubicBezTo>
                  <a:cubicBezTo>
                    <a:pt x="19922" y="860407"/>
                    <a:pt x="7755" y="947747"/>
                    <a:pt x="2540" y="1035087"/>
                  </a:cubicBezTo>
                  <a:cubicBezTo>
                    <a:pt x="0" y="1082270"/>
                    <a:pt x="12969" y="1129454"/>
                    <a:pt x="23399" y="1176136"/>
                  </a:cubicBezTo>
                  <a:cubicBezTo>
                    <a:pt x="105095" y="1174128"/>
                    <a:pt x="188530" y="1175634"/>
                    <a:pt x="268488" y="1177641"/>
                  </a:cubicBezTo>
                  <a:cubicBezTo>
                    <a:pt x="391902" y="1180653"/>
                    <a:pt x="513578" y="1184167"/>
                    <a:pt x="636992" y="1185673"/>
                  </a:cubicBezTo>
                  <a:cubicBezTo>
                    <a:pt x="1207129" y="1192996"/>
                    <a:pt x="1779005" y="1187680"/>
                    <a:pt x="2349142" y="1183665"/>
                  </a:cubicBezTo>
                  <a:cubicBezTo>
                    <a:pt x="2910588" y="1179147"/>
                    <a:pt x="3473773" y="1174128"/>
                    <a:pt x="4036958" y="1173626"/>
                  </a:cubicBezTo>
                  <a:cubicBezTo>
                    <a:pt x="4026528" y="1107368"/>
                    <a:pt x="4014361" y="1041110"/>
                    <a:pt x="4007408" y="974351"/>
                  </a:cubicBezTo>
                  <a:cubicBezTo>
                    <a:pt x="3990025" y="807200"/>
                    <a:pt x="4014361" y="640552"/>
                    <a:pt x="4030005" y="473402"/>
                  </a:cubicBezTo>
                  <a:cubicBezTo>
                    <a:pt x="4045180" y="319302"/>
                    <a:pt x="4051530" y="164199"/>
                    <a:pt x="4017837" y="959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9644064" y="3544068"/>
            <a:ext cx="7077109" cy="2073567"/>
            <a:chOff x="0" y="0"/>
            <a:chExt cx="4041370" cy="1184106"/>
          </a:xfrm>
        </p:grpSpPr>
        <p:sp>
          <p:nvSpPr>
            <p:cNvPr id="20" name="Freeform 20"/>
            <p:cNvSpPr/>
            <p:nvPr/>
          </p:nvSpPr>
          <p:spPr>
            <a:xfrm>
              <a:off x="-2540" y="-5080"/>
              <a:ext cx="4051530" cy="1192996"/>
            </a:xfrm>
            <a:custGeom>
              <a:avLst/>
              <a:gdLst/>
              <a:ahLst/>
              <a:cxnLst/>
              <a:rect l="l" t="t" r="r" b="b"/>
              <a:pathLst>
                <a:path w="4051530" h="1192996">
                  <a:moveTo>
                    <a:pt x="4017837" y="9598"/>
                  </a:moveTo>
                  <a:lnTo>
                    <a:pt x="4003931" y="9598"/>
                  </a:lnTo>
                  <a:cubicBezTo>
                    <a:pt x="3673669" y="9598"/>
                    <a:pt x="3343406" y="10601"/>
                    <a:pt x="3014882" y="11605"/>
                  </a:cubicBezTo>
                  <a:cubicBezTo>
                    <a:pt x="2429100" y="13613"/>
                    <a:pt x="1841581" y="16625"/>
                    <a:pt x="1255799" y="17127"/>
                  </a:cubicBezTo>
                  <a:cubicBezTo>
                    <a:pt x="1028092" y="17127"/>
                    <a:pt x="800385" y="13613"/>
                    <a:pt x="572677" y="9598"/>
                  </a:cubicBezTo>
                  <a:cubicBezTo>
                    <a:pt x="384949" y="6084"/>
                    <a:pt x="193745" y="0"/>
                    <a:pt x="6016" y="7088"/>
                  </a:cubicBezTo>
                  <a:cubicBezTo>
                    <a:pt x="7755" y="86396"/>
                    <a:pt x="9493" y="165705"/>
                    <a:pt x="12969" y="244511"/>
                  </a:cubicBezTo>
                  <a:cubicBezTo>
                    <a:pt x="18184" y="420697"/>
                    <a:pt x="26875" y="596882"/>
                    <a:pt x="21660" y="773068"/>
                  </a:cubicBezTo>
                  <a:cubicBezTo>
                    <a:pt x="19922" y="860407"/>
                    <a:pt x="7755" y="947747"/>
                    <a:pt x="2540" y="1035087"/>
                  </a:cubicBezTo>
                  <a:cubicBezTo>
                    <a:pt x="0" y="1082270"/>
                    <a:pt x="12969" y="1129454"/>
                    <a:pt x="23399" y="1176136"/>
                  </a:cubicBezTo>
                  <a:cubicBezTo>
                    <a:pt x="105095" y="1174128"/>
                    <a:pt x="188530" y="1175634"/>
                    <a:pt x="268488" y="1177641"/>
                  </a:cubicBezTo>
                  <a:cubicBezTo>
                    <a:pt x="391902" y="1180653"/>
                    <a:pt x="513578" y="1184167"/>
                    <a:pt x="636992" y="1185673"/>
                  </a:cubicBezTo>
                  <a:cubicBezTo>
                    <a:pt x="1207129" y="1192996"/>
                    <a:pt x="1779005" y="1187680"/>
                    <a:pt x="2349142" y="1183665"/>
                  </a:cubicBezTo>
                  <a:cubicBezTo>
                    <a:pt x="2910588" y="1179147"/>
                    <a:pt x="3473773" y="1174128"/>
                    <a:pt x="4036958" y="1173626"/>
                  </a:cubicBezTo>
                  <a:cubicBezTo>
                    <a:pt x="4026528" y="1107368"/>
                    <a:pt x="4014361" y="1041110"/>
                    <a:pt x="4007408" y="974351"/>
                  </a:cubicBezTo>
                  <a:cubicBezTo>
                    <a:pt x="3990025" y="807200"/>
                    <a:pt x="4014361" y="640552"/>
                    <a:pt x="4030005" y="473402"/>
                  </a:cubicBezTo>
                  <a:cubicBezTo>
                    <a:pt x="4045180" y="319302"/>
                    <a:pt x="4051530" y="164199"/>
                    <a:pt x="4017837" y="959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21"/>
          <p:cNvGrpSpPr/>
          <p:nvPr/>
        </p:nvGrpSpPr>
        <p:grpSpPr>
          <a:xfrm rot="-10800000">
            <a:off x="9644064" y="6936828"/>
            <a:ext cx="7077109" cy="2073567"/>
            <a:chOff x="0" y="0"/>
            <a:chExt cx="4041370" cy="1184106"/>
          </a:xfrm>
        </p:grpSpPr>
        <p:sp>
          <p:nvSpPr>
            <p:cNvPr id="22" name="Freeform 22"/>
            <p:cNvSpPr/>
            <p:nvPr/>
          </p:nvSpPr>
          <p:spPr>
            <a:xfrm>
              <a:off x="-2540" y="-5080"/>
              <a:ext cx="4051530" cy="1192996"/>
            </a:xfrm>
            <a:custGeom>
              <a:avLst/>
              <a:gdLst/>
              <a:ahLst/>
              <a:cxnLst/>
              <a:rect l="l" t="t" r="r" b="b"/>
              <a:pathLst>
                <a:path w="4051530" h="1192996">
                  <a:moveTo>
                    <a:pt x="4017837" y="9598"/>
                  </a:moveTo>
                  <a:lnTo>
                    <a:pt x="4003931" y="9598"/>
                  </a:lnTo>
                  <a:cubicBezTo>
                    <a:pt x="3673669" y="9598"/>
                    <a:pt x="3343406" y="10601"/>
                    <a:pt x="3014882" y="11605"/>
                  </a:cubicBezTo>
                  <a:cubicBezTo>
                    <a:pt x="2429100" y="13613"/>
                    <a:pt x="1841581" y="16625"/>
                    <a:pt x="1255799" y="17127"/>
                  </a:cubicBezTo>
                  <a:cubicBezTo>
                    <a:pt x="1028092" y="17127"/>
                    <a:pt x="800385" y="13613"/>
                    <a:pt x="572677" y="9598"/>
                  </a:cubicBezTo>
                  <a:cubicBezTo>
                    <a:pt x="384949" y="6084"/>
                    <a:pt x="193745" y="0"/>
                    <a:pt x="6016" y="7088"/>
                  </a:cubicBezTo>
                  <a:cubicBezTo>
                    <a:pt x="7755" y="86396"/>
                    <a:pt x="9493" y="165705"/>
                    <a:pt x="12969" y="244511"/>
                  </a:cubicBezTo>
                  <a:cubicBezTo>
                    <a:pt x="18184" y="420697"/>
                    <a:pt x="26875" y="596882"/>
                    <a:pt x="21660" y="773068"/>
                  </a:cubicBezTo>
                  <a:cubicBezTo>
                    <a:pt x="19922" y="860407"/>
                    <a:pt x="7755" y="947747"/>
                    <a:pt x="2540" y="1035087"/>
                  </a:cubicBezTo>
                  <a:cubicBezTo>
                    <a:pt x="0" y="1082270"/>
                    <a:pt x="12969" y="1129454"/>
                    <a:pt x="23399" y="1176136"/>
                  </a:cubicBezTo>
                  <a:cubicBezTo>
                    <a:pt x="105095" y="1174128"/>
                    <a:pt x="188530" y="1175634"/>
                    <a:pt x="268488" y="1177641"/>
                  </a:cubicBezTo>
                  <a:cubicBezTo>
                    <a:pt x="391902" y="1180653"/>
                    <a:pt x="513578" y="1184167"/>
                    <a:pt x="636992" y="1185673"/>
                  </a:cubicBezTo>
                  <a:cubicBezTo>
                    <a:pt x="1207129" y="1192996"/>
                    <a:pt x="1779005" y="1187680"/>
                    <a:pt x="2349142" y="1183665"/>
                  </a:cubicBezTo>
                  <a:cubicBezTo>
                    <a:pt x="2910588" y="1179147"/>
                    <a:pt x="3473773" y="1174128"/>
                    <a:pt x="4036958" y="1173626"/>
                  </a:cubicBezTo>
                  <a:cubicBezTo>
                    <a:pt x="4026528" y="1107368"/>
                    <a:pt x="4014361" y="1041110"/>
                    <a:pt x="4007408" y="974351"/>
                  </a:cubicBezTo>
                  <a:cubicBezTo>
                    <a:pt x="3990025" y="807200"/>
                    <a:pt x="4014361" y="640552"/>
                    <a:pt x="4030005" y="473402"/>
                  </a:cubicBezTo>
                  <a:cubicBezTo>
                    <a:pt x="4045180" y="319302"/>
                    <a:pt x="4051530" y="164199"/>
                    <a:pt x="4017837" y="959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4" name="TextBox 24"/>
          <p:cNvSpPr txBox="1"/>
          <p:nvPr/>
        </p:nvSpPr>
        <p:spPr>
          <a:xfrm>
            <a:off x="1685497" y="1066800"/>
            <a:ext cx="1158228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  <a:spcBef>
                <a:spcPct val="0"/>
              </a:spcBef>
            </a:pPr>
            <a:r>
              <a:rPr lang="en-US" sz="6000" b="1" spc="-108">
                <a:solidFill>
                  <a:srgbClr val="23B09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SIKÇA SORULAN SORULAR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45346" y="2844252"/>
            <a:ext cx="6575023" cy="64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9"/>
              </a:lnSpc>
            </a:pPr>
            <a:r>
              <a:rPr lang="en-US" sz="2602" b="1">
                <a:solidFill>
                  <a:srgbClr val="1C1D15"/>
                </a:solidFill>
                <a:latin typeface="Barlow Bold"/>
                <a:ea typeface="Barlow Bold"/>
                <a:cs typeface="Barlow Bold"/>
                <a:sym typeface="Barlow Bold"/>
              </a:rPr>
              <a:t>Acaba çocuğum okula tam olarak hazır mı?</a:t>
            </a:r>
          </a:p>
          <a:p>
            <a:pPr algn="l">
              <a:lnSpc>
                <a:spcPts val="2549"/>
              </a:lnSpc>
            </a:pPr>
            <a:endParaRPr lang="en-US" sz="2602" b="1">
              <a:solidFill>
                <a:srgbClr val="1C1D15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345346" y="6237012"/>
            <a:ext cx="6575023" cy="32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9"/>
              </a:lnSpc>
            </a:pPr>
            <a:r>
              <a:rPr lang="en-US" sz="2602" b="1">
                <a:solidFill>
                  <a:srgbClr val="1C1D15"/>
                </a:solidFill>
                <a:latin typeface="Barlow Bold"/>
                <a:ea typeface="Barlow Bold"/>
                <a:cs typeface="Barlow Bold"/>
                <a:sym typeface="Barlow Bold"/>
              </a:rPr>
              <a:t>Onun için burası güvenli bir yer mi?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59866" y="2844252"/>
            <a:ext cx="6575023" cy="32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9"/>
              </a:lnSpc>
            </a:pPr>
            <a:r>
              <a:rPr lang="en-US" sz="2602" b="1">
                <a:solidFill>
                  <a:srgbClr val="1C1D15"/>
                </a:solidFill>
                <a:latin typeface="Barlow Bold"/>
                <a:ea typeface="Barlow Bold"/>
                <a:cs typeface="Barlow Bold"/>
                <a:sym typeface="Barlow Bold"/>
              </a:rPr>
              <a:t>Çocuğum arkadaş edinebilecek mi?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59866" y="6237012"/>
            <a:ext cx="6575023" cy="32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9"/>
              </a:lnSpc>
            </a:pPr>
            <a:r>
              <a:rPr lang="en-US" sz="2602" b="1">
                <a:solidFill>
                  <a:srgbClr val="1C1D15"/>
                </a:solidFill>
                <a:latin typeface="Barlow Bold"/>
                <a:ea typeface="Barlow Bold"/>
                <a:cs typeface="Barlow Bold"/>
                <a:sym typeface="Barlow Bold"/>
              </a:rPr>
              <a:t>Öğretmeni ile anlaşabilecek mi?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23500" y="3796605"/>
            <a:ext cx="6089195" cy="136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2"/>
              </a:lnSpc>
            </a:pPr>
            <a:r>
              <a:rPr lang="en-US" sz="2802" b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Bu kaygı ve endişe yerini zaman içerisinde güvene bırakacak, çocuğunuz emin ellerde olacaktır.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123500" y="7189365"/>
            <a:ext cx="6089195" cy="136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2"/>
              </a:lnSpc>
            </a:pP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Çocuğunuzu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olabileceği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en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güvenli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ortamda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.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Huzurlu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bir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şekilde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öğretmenine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emanet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edebilirsiniz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138021" y="3796605"/>
            <a:ext cx="6089195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tr-TR" sz="2800" b="1" dirty="0">
                <a:latin typeface="Barlow" pitchFamily="2" charset="0"/>
              </a:rPr>
              <a:t>Çocuğunuz yaşı gereği kolaylıkla arkadaş edinebilir. Merak etmenize gerek yoktur. 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138021" y="7189365"/>
            <a:ext cx="6089195" cy="180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2"/>
              </a:lnSpc>
            </a:pP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Çocuğunuz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alanında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uzman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,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yeterli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bilgi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ve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tecrübeye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sahip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,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şefkatli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ellerdedir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.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Endişelenmenize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gerek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yoktur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 rot="-9053767">
            <a:off x="-2941474" y="8570392"/>
            <a:ext cx="6325643" cy="2134905"/>
          </a:xfrm>
          <a:custGeom>
            <a:avLst/>
            <a:gdLst/>
            <a:ahLst/>
            <a:cxnLst/>
            <a:rect l="l" t="t" r="r" b="b"/>
            <a:pathLst>
              <a:path w="6325643" h="2134905">
                <a:moveTo>
                  <a:pt x="0" y="0"/>
                </a:moveTo>
                <a:lnTo>
                  <a:pt x="6325644" y="0"/>
                </a:lnTo>
                <a:lnTo>
                  <a:pt x="6325644" y="2134905"/>
                </a:lnTo>
                <a:lnTo>
                  <a:pt x="0" y="2134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5" name="Group 35"/>
          <p:cNvGrpSpPr/>
          <p:nvPr/>
        </p:nvGrpSpPr>
        <p:grpSpPr>
          <a:xfrm>
            <a:off x="1158997" y="2419480"/>
            <a:ext cx="1052998" cy="1040778"/>
            <a:chOff x="0" y="0"/>
            <a:chExt cx="1403998" cy="1387704"/>
          </a:xfrm>
        </p:grpSpPr>
        <p:grpSp>
          <p:nvGrpSpPr>
            <p:cNvPr id="36" name="Group 36"/>
            <p:cNvGrpSpPr/>
            <p:nvPr/>
          </p:nvGrpSpPr>
          <p:grpSpPr>
            <a:xfrm rot="-2827">
              <a:off x="1783" y="576"/>
              <a:ext cx="1401645" cy="1386552"/>
              <a:chOff x="0" y="0"/>
              <a:chExt cx="4497213" cy="444878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46693" y="28098"/>
                <a:ext cx="4415834" cy="4368508"/>
              </a:xfrm>
              <a:custGeom>
                <a:avLst/>
                <a:gdLst/>
                <a:ahLst/>
                <a:cxnLst/>
                <a:rect l="l" t="t" r="r" b="b"/>
                <a:pathLst>
                  <a:path w="4415834" h="4368508">
                    <a:moveTo>
                      <a:pt x="1003235" y="564627"/>
                    </a:moveTo>
                    <a:cubicBezTo>
                      <a:pt x="856485" y="713143"/>
                      <a:pt x="795117" y="782718"/>
                      <a:pt x="756428" y="848280"/>
                    </a:cubicBezTo>
                    <a:cubicBezTo>
                      <a:pt x="720408" y="909827"/>
                      <a:pt x="695060" y="963346"/>
                      <a:pt x="673715" y="1040949"/>
                    </a:cubicBezTo>
                    <a:cubicBezTo>
                      <a:pt x="644365" y="1149325"/>
                      <a:pt x="631024" y="1303193"/>
                      <a:pt x="619017" y="1445019"/>
                    </a:cubicBezTo>
                    <a:cubicBezTo>
                      <a:pt x="605676" y="1600225"/>
                      <a:pt x="617683" y="1770148"/>
                      <a:pt x="600340" y="1936058"/>
                    </a:cubicBezTo>
                    <a:cubicBezTo>
                      <a:pt x="581663" y="2107320"/>
                      <a:pt x="528299" y="2317382"/>
                      <a:pt x="508288" y="2457870"/>
                    </a:cubicBezTo>
                    <a:cubicBezTo>
                      <a:pt x="494947" y="2551529"/>
                      <a:pt x="488277" y="2605048"/>
                      <a:pt x="481606" y="2693355"/>
                    </a:cubicBezTo>
                    <a:cubicBezTo>
                      <a:pt x="472268" y="2807084"/>
                      <a:pt x="453590" y="2972993"/>
                      <a:pt x="465597" y="3082707"/>
                    </a:cubicBezTo>
                    <a:cubicBezTo>
                      <a:pt x="474936" y="3164324"/>
                      <a:pt x="476270" y="3249955"/>
                      <a:pt x="522963" y="3294109"/>
                    </a:cubicBezTo>
                    <a:cubicBezTo>
                      <a:pt x="573658" y="3340938"/>
                      <a:pt x="693726" y="3331572"/>
                      <a:pt x="773772" y="3340938"/>
                    </a:cubicBezTo>
                    <a:cubicBezTo>
                      <a:pt x="845812" y="3348966"/>
                      <a:pt x="913851" y="3340938"/>
                      <a:pt x="981889" y="3347628"/>
                    </a:cubicBezTo>
                    <a:cubicBezTo>
                      <a:pt x="1048594" y="3354318"/>
                      <a:pt x="1100623" y="3371712"/>
                      <a:pt x="1178000" y="3379739"/>
                    </a:cubicBezTo>
                    <a:cubicBezTo>
                      <a:pt x="1286062" y="3390443"/>
                      <a:pt x="1459493" y="3366360"/>
                      <a:pt x="1572891" y="3394457"/>
                    </a:cubicBezTo>
                    <a:cubicBezTo>
                      <a:pt x="1667611" y="3417203"/>
                      <a:pt x="1771670" y="3453328"/>
                      <a:pt x="1819697" y="3512199"/>
                    </a:cubicBezTo>
                    <a:cubicBezTo>
                      <a:pt x="1861054" y="3563042"/>
                      <a:pt x="1871727" y="3641983"/>
                      <a:pt x="1866390" y="3711559"/>
                    </a:cubicBezTo>
                    <a:cubicBezTo>
                      <a:pt x="1859720" y="3790499"/>
                      <a:pt x="1805022" y="3884158"/>
                      <a:pt x="1766334" y="3957747"/>
                    </a:cubicBezTo>
                    <a:cubicBezTo>
                      <a:pt x="1732981" y="4021970"/>
                      <a:pt x="1698295" y="4075490"/>
                      <a:pt x="1654270" y="4129009"/>
                    </a:cubicBezTo>
                    <a:cubicBezTo>
                      <a:pt x="1608911" y="4183865"/>
                      <a:pt x="1498182" y="4284214"/>
                      <a:pt x="1494180" y="4281539"/>
                    </a:cubicBezTo>
                    <a:cubicBezTo>
                      <a:pt x="1491511" y="4278862"/>
                      <a:pt x="1576893" y="4163796"/>
                      <a:pt x="1583563" y="4166472"/>
                    </a:cubicBezTo>
                    <a:cubicBezTo>
                      <a:pt x="1587566" y="4169148"/>
                      <a:pt x="1578227" y="4201260"/>
                      <a:pt x="1568889" y="4221329"/>
                    </a:cubicBezTo>
                    <a:cubicBezTo>
                      <a:pt x="1555548" y="4249427"/>
                      <a:pt x="1530200" y="4289566"/>
                      <a:pt x="1502184" y="4312312"/>
                    </a:cubicBezTo>
                    <a:cubicBezTo>
                      <a:pt x="1474168" y="4336396"/>
                      <a:pt x="1430143" y="4353789"/>
                      <a:pt x="1400793" y="4361817"/>
                    </a:cubicBezTo>
                    <a:cubicBezTo>
                      <a:pt x="1379448" y="4367169"/>
                      <a:pt x="1364773" y="4368507"/>
                      <a:pt x="1343427" y="4367169"/>
                    </a:cubicBezTo>
                    <a:cubicBezTo>
                      <a:pt x="1312743" y="4364493"/>
                      <a:pt x="1262048" y="4351113"/>
                      <a:pt x="1234032" y="4337734"/>
                    </a:cubicBezTo>
                    <a:cubicBezTo>
                      <a:pt x="1214021" y="4328368"/>
                      <a:pt x="1203348" y="4319002"/>
                      <a:pt x="1188673" y="4302946"/>
                    </a:cubicBezTo>
                    <a:cubicBezTo>
                      <a:pt x="1167328" y="4280200"/>
                      <a:pt x="1139312" y="4242737"/>
                      <a:pt x="1127305" y="4207950"/>
                    </a:cubicBezTo>
                    <a:cubicBezTo>
                      <a:pt x="1115298" y="4173162"/>
                      <a:pt x="1108628" y="4137036"/>
                      <a:pt x="1116632" y="4095559"/>
                    </a:cubicBezTo>
                    <a:cubicBezTo>
                      <a:pt x="1127305" y="4038026"/>
                      <a:pt x="1179335" y="3961761"/>
                      <a:pt x="1218023" y="3901552"/>
                    </a:cubicBezTo>
                    <a:cubicBezTo>
                      <a:pt x="1255378" y="3842680"/>
                      <a:pt x="1294066" y="3789161"/>
                      <a:pt x="1340759" y="3738318"/>
                    </a:cubicBezTo>
                    <a:cubicBezTo>
                      <a:pt x="1388787" y="3686137"/>
                      <a:pt x="1439482" y="3624590"/>
                      <a:pt x="1503518" y="3591140"/>
                    </a:cubicBezTo>
                    <a:cubicBezTo>
                      <a:pt x="1570223" y="3555015"/>
                      <a:pt x="1660941" y="3546987"/>
                      <a:pt x="1735650" y="3533607"/>
                    </a:cubicBezTo>
                    <a:cubicBezTo>
                      <a:pt x="1803688" y="3520227"/>
                      <a:pt x="1866390" y="3512199"/>
                      <a:pt x="1931761" y="3508185"/>
                    </a:cubicBezTo>
                    <a:cubicBezTo>
                      <a:pt x="1997131" y="3504172"/>
                      <a:pt x="2039822" y="3512199"/>
                      <a:pt x="2129206" y="3508185"/>
                    </a:cubicBezTo>
                    <a:cubicBezTo>
                      <a:pt x="2318647" y="3500158"/>
                      <a:pt x="2832271" y="3478750"/>
                      <a:pt x="3016375" y="3438611"/>
                    </a:cubicBezTo>
                    <a:cubicBezTo>
                      <a:pt x="3103091" y="3419879"/>
                      <a:pt x="3148450" y="3405161"/>
                      <a:pt x="3203147" y="3370373"/>
                    </a:cubicBezTo>
                    <a:cubicBezTo>
                      <a:pt x="3259179" y="3335586"/>
                      <a:pt x="3305872" y="3279391"/>
                      <a:pt x="3349897" y="3228547"/>
                    </a:cubicBezTo>
                    <a:cubicBezTo>
                      <a:pt x="3393922" y="3179042"/>
                      <a:pt x="3429942" y="3137565"/>
                      <a:pt x="3468631" y="3070666"/>
                    </a:cubicBezTo>
                    <a:cubicBezTo>
                      <a:pt x="3524663" y="2972993"/>
                      <a:pt x="3595370" y="2799056"/>
                      <a:pt x="3631389" y="2683989"/>
                    </a:cubicBezTo>
                    <a:cubicBezTo>
                      <a:pt x="3659406" y="2597020"/>
                      <a:pt x="3663408" y="2523432"/>
                      <a:pt x="3683419" y="2445829"/>
                    </a:cubicBezTo>
                    <a:cubicBezTo>
                      <a:pt x="3703431" y="2370902"/>
                      <a:pt x="3738117" y="2298651"/>
                      <a:pt x="3752792" y="2226400"/>
                    </a:cubicBezTo>
                    <a:cubicBezTo>
                      <a:pt x="3766133" y="2159501"/>
                      <a:pt x="3760796" y="2095278"/>
                      <a:pt x="3771469" y="2029717"/>
                    </a:cubicBezTo>
                    <a:cubicBezTo>
                      <a:pt x="3782142" y="1962817"/>
                      <a:pt x="3811492" y="1895918"/>
                      <a:pt x="3819496" y="1827681"/>
                    </a:cubicBezTo>
                    <a:cubicBezTo>
                      <a:pt x="3827501" y="1760782"/>
                      <a:pt x="3812826" y="1703249"/>
                      <a:pt x="3823499" y="1625646"/>
                    </a:cubicBezTo>
                    <a:cubicBezTo>
                      <a:pt x="3839507" y="1517270"/>
                      <a:pt x="3907546" y="1352698"/>
                      <a:pt x="3926223" y="1242984"/>
                    </a:cubicBezTo>
                    <a:cubicBezTo>
                      <a:pt x="3939564" y="1161367"/>
                      <a:pt x="3939564" y="1097144"/>
                      <a:pt x="3939564" y="1026231"/>
                    </a:cubicBezTo>
                    <a:cubicBezTo>
                      <a:pt x="3939564" y="957994"/>
                      <a:pt x="3944901" y="885743"/>
                      <a:pt x="3923555" y="822858"/>
                    </a:cubicBezTo>
                    <a:cubicBezTo>
                      <a:pt x="3902210" y="759973"/>
                      <a:pt x="3856851" y="694412"/>
                      <a:pt x="3807490" y="651596"/>
                    </a:cubicBezTo>
                    <a:cubicBezTo>
                      <a:pt x="3759462" y="610119"/>
                      <a:pt x="3695426" y="587373"/>
                      <a:pt x="3634058" y="564628"/>
                    </a:cubicBezTo>
                    <a:cubicBezTo>
                      <a:pt x="3570022" y="541882"/>
                      <a:pt x="3504651" y="531178"/>
                      <a:pt x="3429942" y="517798"/>
                    </a:cubicBezTo>
                    <a:cubicBezTo>
                      <a:pt x="3341892" y="501742"/>
                      <a:pt x="3227161" y="478997"/>
                      <a:pt x="3136443" y="477659"/>
                    </a:cubicBezTo>
                    <a:cubicBezTo>
                      <a:pt x="3057732" y="476321"/>
                      <a:pt x="3021711" y="496391"/>
                      <a:pt x="2913650" y="501742"/>
                    </a:cubicBezTo>
                    <a:cubicBezTo>
                      <a:pt x="2625487" y="517798"/>
                      <a:pt x="1611579" y="449561"/>
                      <a:pt x="1323416" y="500404"/>
                    </a:cubicBezTo>
                    <a:cubicBezTo>
                      <a:pt x="1211353" y="520474"/>
                      <a:pt x="1168662" y="552586"/>
                      <a:pt x="1096621" y="582021"/>
                    </a:cubicBezTo>
                    <a:cubicBezTo>
                      <a:pt x="1028583" y="610119"/>
                      <a:pt x="960544" y="630189"/>
                      <a:pt x="901844" y="673004"/>
                    </a:cubicBezTo>
                    <a:cubicBezTo>
                      <a:pt x="837808" y="718495"/>
                      <a:pt x="777774" y="790746"/>
                      <a:pt x="729747" y="854969"/>
                    </a:cubicBezTo>
                    <a:cubicBezTo>
                      <a:pt x="685722" y="913841"/>
                      <a:pt x="620351" y="980740"/>
                      <a:pt x="623020" y="1040949"/>
                    </a:cubicBezTo>
                    <a:cubicBezTo>
                      <a:pt x="625688" y="1102496"/>
                      <a:pt x="719074" y="1154677"/>
                      <a:pt x="745756" y="1221576"/>
                    </a:cubicBezTo>
                    <a:cubicBezTo>
                      <a:pt x="773772" y="1291151"/>
                      <a:pt x="772438" y="1379458"/>
                      <a:pt x="780442" y="1455723"/>
                    </a:cubicBezTo>
                    <a:cubicBezTo>
                      <a:pt x="787113" y="1526636"/>
                      <a:pt x="784444" y="1594873"/>
                      <a:pt x="792449" y="1663110"/>
                    </a:cubicBezTo>
                    <a:cubicBezTo>
                      <a:pt x="800453" y="1732685"/>
                      <a:pt x="820465" y="1786204"/>
                      <a:pt x="832471" y="1869159"/>
                    </a:cubicBezTo>
                    <a:cubicBezTo>
                      <a:pt x="851149" y="1992253"/>
                      <a:pt x="869826" y="2166191"/>
                      <a:pt x="880499" y="2333438"/>
                    </a:cubicBezTo>
                    <a:cubicBezTo>
                      <a:pt x="893840" y="2531460"/>
                      <a:pt x="900510" y="2789690"/>
                      <a:pt x="900510" y="2982359"/>
                    </a:cubicBezTo>
                    <a:cubicBezTo>
                      <a:pt x="900510" y="3138903"/>
                      <a:pt x="899176" y="3320868"/>
                      <a:pt x="888503" y="3405161"/>
                    </a:cubicBezTo>
                    <a:cubicBezTo>
                      <a:pt x="883167" y="3441286"/>
                      <a:pt x="880499" y="3456004"/>
                      <a:pt x="869826" y="3481426"/>
                    </a:cubicBezTo>
                    <a:cubicBezTo>
                      <a:pt x="856485" y="3512199"/>
                      <a:pt x="832471" y="3552339"/>
                      <a:pt x="812460" y="3573746"/>
                    </a:cubicBezTo>
                    <a:cubicBezTo>
                      <a:pt x="797785" y="3588464"/>
                      <a:pt x="787113" y="3596492"/>
                      <a:pt x="768435" y="3605858"/>
                    </a:cubicBezTo>
                    <a:cubicBezTo>
                      <a:pt x="741753" y="3619238"/>
                      <a:pt x="699063" y="3635294"/>
                      <a:pt x="664376" y="3636631"/>
                    </a:cubicBezTo>
                    <a:cubicBezTo>
                      <a:pt x="629690" y="3637970"/>
                      <a:pt x="589667" y="3629942"/>
                      <a:pt x="557649" y="3613886"/>
                    </a:cubicBezTo>
                    <a:cubicBezTo>
                      <a:pt x="525631" y="3597830"/>
                      <a:pt x="492279" y="3567057"/>
                      <a:pt x="473602" y="3544311"/>
                    </a:cubicBezTo>
                    <a:cubicBezTo>
                      <a:pt x="460261" y="3528255"/>
                      <a:pt x="454924" y="3522903"/>
                      <a:pt x="446920" y="3497482"/>
                    </a:cubicBezTo>
                    <a:cubicBezTo>
                      <a:pt x="424240" y="3426569"/>
                      <a:pt x="413568" y="3217844"/>
                      <a:pt x="406897" y="3065314"/>
                    </a:cubicBezTo>
                    <a:cubicBezTo>
                      <a:pt x="398893" y="2892714"/>
                      <a:pt x="401561" y="2716101"/>
                      <a:pt x="409565" y="2514066"/>
                    </a:cubicBezTo>
                    <a:cubicBezTo>
                      <a:pt x="418904" y="2263863"/>
                      <a:pt x="456258" y="1945424"/>
                      <a:pt x="468265" y="1679166"/>
                    </a:cubicBezTo>
                    <a:cubicBezTo>
                      <a:pt x="478938" y="1434315"/>
                      <a:pt x="469599" y="1145311"/>
                      <a:pt x="481606" y="972712"/>
                    </a:cubicBezTo>
                    <a:cubicBezTo>
                      <a:pt x="488277" y="872363"/>
                      <a:pt x="490945" y="809478"/>
                      <a:pt x="510956" y="735889"/>
                    </a:cubicBezTo>
                    <a:cubicBezTo>
                      <a:pt x="529633" y="667652"/>
                      <a:pt x="557649" y="602091"/>
                      <a:pt x="593670" y="545896"/>
                    </a:cubicBezTo>
                    <a:cubicBezTo>
                      <a:pt x="628356" y="491039"/>
                      <a:pt x="671047" y="434843"/>
                      <a:pt x="724410" y="398718"/>
                    </a:cubicBezTo>
                    <a:cubicBezTo>
                      <a:pt x="779108" y="361254"/>
                      <a:pt x="851149" y="347875"/>
                      <a:pt x="917853" y="329143"/>
                    </a:cubicBezTo>
                    <a:cubicBezTo>
                      <a:pt x="985892" y="309073"/>
                      <a:pt x="1051262" y="286328"/>
                      <a:pt x="1127305" y="282314"/>
                    </a:cubicBezTo>
                    <a:cubicBezTo>
                      <a:pt x="1216689" y="278300"/>
                      <a:pt x="1356768" y="268934"/>
                      <a:pt x="1419471" y="319777"/>
                    </a:cubicBezTo>
                    <a:cubicBezTo>
                      <a:pt x="1478170" y="366606"/>
                      <a:pt x="1494180" y="457589"/>
                      <a:pt x="1507520" y="557938"/>
                    </a:cubicBezTo>
                    <a:cubicBezTo>
                      <a:pt x="1528866" y="718495"/>
                      <a:pt x="1483507" y="945952"/>
                      <a:pt x="1444818" y="1202844"/>
                    </a:cubicBezTo>
                    <a:cubicBezTo>
                      <a:pt x="1386118" y="1590859"/>
                      <a:pt x="1184671" y="2378930"/>
                      <a:pt x="1144648" y="2655892"/>
                    </a:cubicBezTo>
                    <a:cubicBezTo>
                      <a:pt x="1128639" y="2765606"/>
                      <a:pt x="1128639" y="2796380"/>
                      <a:pt x="1125971" y="2888700"/>
                    </a:cubicBezTo>
                    <a:cubicBezTo>
                      <a:pt x="1121969" y="3022498"/>
                      <a:pt x="1157989" y="3287419"/>
                      <a:pt x="1135310" y="3385091"/>
                    </a:cubicBezTo>
                    <a:cubicBezTo>
                      <a:pt x="1124637" y="3429244"/>
                      <a:pt x="1105960" y="3453328"/>
                      <a:pt x="1088617" y="3476074"/>
                    </a:cubicBezTo>
                    <a:cubicBezTo>
                      <a:pt x="1076610" y="3492130"/>
                      <a:pt x="1067271" y="3501495"/>
                      <a:pt x="1049928" y="3512199"/>
                    </a:cubicBezTo>
                    <a:cubicBezTo>
                      <a:pt x="1025914" y="3526917"/>
                      <a:pt x="981889" y="3544311"/>
                      <a:pt x="955208" y="3549663"/>
                    </a:cubicBezTo>
                    <a:cubicBezTo>
                      <a:pt x="935196" y="3553677"/>
                      <a:pt x="923190" y="3553677"/>
                      <a:pt x="903178" y="3551001"/>
                    </a:cubicBezTo>
                    <a:cubicBezTo>
                      <a:pt x="875162" y="3546987"/>
                      <a:pt x="831137" y="3529593"/>
                      <a:pt x="807124" y="3516213"/>
                    </a:cubicBezTo>
                    <a:cubicBezTo>
                      <a:pt x="789781" y="3506847"/>
                      <a:pt x="779108" y="3498820"/>
                      <a:pt x="767101" y="3482764"/>
                    </a:cubicBezTo>
                    <a:cubicBezTo>
                      <a:pt x="749758" y="3461356"/>
                      <a:pt x="720408" y="3429244"/>
                      <a:pt x="717740" y="3391781"/>
                    </a:cubicBezTo>
                    <a:cubicBezTo>
                      <a:pt x="713738" y="3334248"/>
                      <a:pt x="788447" y="3245941"/>
                      <a:pt x="795117" y="3169676"/>
                    </a:cubicBezTo>
                    <a:cubicBezTo>
                      <a:pt x="801787" y="3093411"/>
                      <a:pt x="759097" y="3027850"/>
                      <a:pt x="755094" y="2934192"/>
                    </a:cubicBezTo>
                    <a:cubicBezTo>
                      <a:pt x="749758" y="2797717"/>
                      <a:pt x="781776" y="2582303"/>
                      <a:pt x="800453" y="2427097"/>
                    </a:cubicBezTo>
                    <a:cubicBezTo>
                      <a:pt x="816462" y="2295975"/>
                      <a:pt x="841810" y="2190274"/>
                      <a:pt x="856485" y="2064504"/>
                    </a:cubicBezTo>
                    <a:cubicBezTo>
                      <a:pt x="871160" y="1928030"/>
                      <a:pt x="879165" y="1795570"/>
                      <a:pt x="885835" y="1635012"/>
                    </a:cubicBezTo>
                    <a:cubicBezTo>
                      <a:pt x="895174" y="1428963"/>
                      <a:pt x="908515" y="1093130"/>
                      <a:pt x="900510" y="928558"/>
                    </a:cubicBezTo>
                    <a:cubicBezTo>
                      <a:pt x="896508" y="840252"/>
                      <a:pt x="888503" y="782718"/>
                      <a:pt x="876496" y="726523"/>
                    </a:cubicBezTo>
                    <a:cubicBezTo>
                      <a:pt x="867158" y="685046"/>
                      <a:pt x="847147" y="655610"/>
                      <a:pt x="843144" y="619485"/>
                    </a:cubicBezTo>
                    <a:cubicBezTo>
                      <a:pt x="839142" y="586035"/>
                      <a:pt x="844478" y="544558"/>
                      <a:pt x="852483" y="517798"/>
                    </a:cubicBezTo>
                    <a:cubicBezTo>
                      <a:pt x="857819" y="499066"/>
                      <a:pt x="863156" y="488363"/>
                      <a:pt x="875162" y="472307"/>
                    </a:cubicBezTo>
                    <a:cubicBezTo>
                      <a:pt x="891171" y="449561"/>
                      <a:pt x="920521" y="418788"/>
                      <a:pt x="949871" y="402732"/>
                    </a:cubicBezTo>
                    <a:cubicBezTo>
                      <a:pt x="979221" y="386676"/>
                      <a:pt x="1020578" y="378648"/>
                      <a:pt x="1048594" y="375972"/>
                    </a:cubicBezTo>
                    <a:cubicBezTo>
                      <a:pt x="1068605" y="374634"/>
                      <a:pt x="1080612" y="375972"/>
                      <a:pt x="1099289" y="381324"/>
                    </a:cubicBezTo>
                    <a:cubicBezTo>
                      <a:pt x="1125971" y="389352"/>
                      <a:pt x="1164660" y="405408"/>
                      <a:pt x="1190007" y="426815"/>
                    </a:cubicBezTo>
                    <a:cubicBezTo>
                      <a:pt x="1215355" y="448223"/>
                      <a:pt x="1238034" y="484349"/>
                      <a:pt x="1250041" y="509770"/>
                    </a:cubicBezTo>
                    <a:cubicBezTo>
                      <a:pt x="1258046" y="527164"/>
                      <a:pt x="1262048" y="536530"/>
                      <a:pt x="1263382" y="559276"/>
                    </a:cubicBezTo>
                    <a:cubicBezTo>
                      <a:pt x="1264716" y="603429"/>
                      <a:pt x="1246039" y="681032"/>
                      <a:pt x="1228696" y="757297"/>
                    </a:cubicBezTo>
                    <a:cubicBezTo>
                      <a:pt x="1203348" y="868349"/>
                      <a:pt x="1140646" y="1035597"/>
                      <a:pt x="1112630" y="1156015"/>
                    </a:cubicBezTo>
                    <a:cubicBezTo>
                      <a:pt x="1089951" y="1253688"/>
                      <a:pt x="1076610" y="1339318"/>
                      <a:pt x="1067271" y="1426287"/>
                    </a:cubicBezTo>
                    <a:cubicBezTo>
                      <a:pt x="1059267" y="1505228"/>
                      <a:pt x="1055264" y="1573465"/>
                      <a:pt x="1057933" y="1655082"/>
                    </a:cubicBezTo>
                    <a:cubicBezTo>
                      <a:pt x="1060601" y="1748741"/>
                      <a:pt x="1072607" y="1839723"/>
                      <a:pt x="1091285" y="1954790"/>
                    </a:cubicBezTo>
                    <a:cubicBezTo>
                      <a:pt x="1116632" y="2111333"/>
                      <a:pt x="1175332" y="2297313"/>
                      <a:pt x="1211353" y="2506038"/>
                    </a:cubicBezTo>
                    <a:cubicBezTo>
                      <a:pt x="1256712" y="2773634"/>
                      <a:pt x="1415468" y="3347628"/>
                      <a:pt x="1327418" y="3427907"/>
                    </a:cubicBezTo>
                    <a:cubicBezTo>
                      <a:pt x="1283394" y="3468046"/>
                      <a:pt x="1145982" y="3426569"/>
                      <a:pt x="1103292" y="3379739"/>
                    </a:cubicBezTo>
                    <a:cubicBezTo>
                      <a:pt x="1060601" y="3331572"/>
                      <a:pt x="1072608" y="3236575"/>
                      <a:pt x="1075276" y="3140241"/>
                    </a:cubicBezTo>
                    <a:cubicBezTo>
                      <a:pt x="1079278" y="2989049"/>
                      <a:pt x="1148651" y="2784338"/>
                      <a:pt x="1171330" y="2564909"/>
                    </a:cubicBezTo>
                    <a:cubicBezTo>
                      <a:pt x="1200680" y="2278581"/>
                      <a:pt x="1195344" y="1831695"/>
                      <a:pt x="1214021" y="1564099"/>
                    </a:cubicBezTo>
                    <a:cubicBezTo>
                      <a:pt x="1227362" y="1383472"/>
                      <a:pt x="1235366" y="1281785"/>
                      <a:pt x="1259380" y="1110524"/>
                    </a:cubicBezTo>
                    <a:cubicBezTo>
                      <a:pt x="1291398" y="881729"/>
                      <a:pt x="1359437" y="448223"/>
                      <a:pt x="1406130" y="314425"/>
                    </a:cubicBezTo>
                    <a:cubicBezTo>
                      <a:pt x="1423473" y="266258"/>
                      <a:pt x="1438148" y="243512"/>
                      <a:pt x="1455491" y="220766"/>
                    </a:cubicBezTo>
                    <a:cubicBezTo>
                      <a:pt x="1467498" y="204711"/>
                      <a:pt x="1480839" y="195345"/>
                      <a:pt x="1495514" y="185979"/>
                    </a:cubicBezTo>
                    <a:cubicBezTo>
                      <a:pt x="1510189" y="175275"/>
                      <a:pt x="1522195" y="167247"/>
                      <a:pt x="1542207" y="160557"/>
                    </a:cubicBezTo>
                    <a:cubicBezTo>
                      <a:pt x="1568889" y="152529"/>
                      <a:pt x="1618250" y="147177"/>
                      <a:pt x="1646266" y="148515"/>
                    </a:cubicBezTo>
                    <a:cubicBezTo>
                      <a:pt x="1666277" y="149853"/>
                      <a:pt x="1679618" y="153867"/>
                      <a:pt x="1698295" y="161895"/>
                    </a:cubicBezTo>
                    <a:cubicBezTo>
                      <a:pt x="1724977" y="173937"/>
                      <a:pt x="1762331" y="196683"/>
                      <a:pt x="1785011" y="222104"/>
                    </a:cubicBezTo>
                    <a:cubicBezTo>
                      <a:pt x="1807691" y="247526"/>
                      <a:pt x="1825034" y="287665"/>
                      <a:pt x="1833038" y="315763"/>
                    </a:cubicBezTo>
                    <a:cubicBezTo>
                      <a:pt x="1839709" y="335833"/>
                      <a:pt x="1843711" y="367944"/>
                      <a:pt x="1839709" y="369282"/>
                    </a:cubicBezTo>
                    <a:cubicBezTo>
                      <a:pt x="1833038" y="371958"/>
                      <a:pt x="1747656" y="194007"/>
                      <a:pt x="1752993" y="191331"/>
                    </a:cubicBezTo>
                    <a:cubicBezTo>
                      <a:pt x="1758329" y="188655"/>
                      <a:pt x="1857052" y="315763"/>
                      <a:pt x="1902411" y="402732"/>
                    </a:cubicBezTo>
                    <a:cubicBezTo>
                      <a:pt x="1962445" y="517798"/>
                      <a:pt x="2023813" y="699764"/>
                      <a:pt x="2055831" y="833562"/>
                    </a:cubicBezTo>
                    <a:cubicBezTo>
                      <a:pt x="2082513" y="944614"/>
                      <a:pt x="2090517" y="1046301"/>
                      <a:pt x="2098522" y="1146649"/>
                    </a:cubicBezTo>
                    <a:cubicBezTo>
                      <a:pt x="2106526" y="1238970"/>
                      <a:pt x="2109194" y="1321925"/>
                      <a:pt x="2107860" y="1414245"/>
                    </a:cubicBezTo>
                    <a:cubicBezTo>
                      <a:pt x="2106526" y="1514594"/>
                      <a:pt x="2106526" y="1582831"/>
                      <a:pt x="2085181" y="1724657"/>
                    </a:cubicBezTo>
                    <a:cubicBezTo>
                      <a:pt x="2035820" y="2045772"/>
                      <a:pt x="1744988" y="3049258"/>
                      <a:pt x="1712970" y="3279391"/>
                    </a:cubicBezTo>
                    <a:cubicBezTo>
                      <a:pt x="1703632" y="3343614"/>
                      <a:pt x="1714304" y="3373049"/>
                      <a:pt x="1707634" y="3405161"/>
                    </a:cubicBezTo>
                    <a:cubicBezTo>
                      <a:pt x="1703632" y="3425231"/>
                      <a:pt x="1699629" y="3435934"/>
                      <a:pt x="1688957" y="3453328"/>
                    </a:cubicBezTo>
                    <a:cubicBezTo>
                      <a:pt x="1674282" y="3477412"/>
                      <a:pt x="1647600" y="3510862"/>
                      <a:pt x="1620918" y="3529593"/>
                    </a:cubicBezTo>
                    <a:cubicBezTo>
                      <a:pt x="1592902" y="3548325"/>
                      <a:pt x="1558216" y="3561705"/>
                      <a:pt x="1524864" y="3565719"/>
                    </a:cubicBezTo>
                    <a:cubicBezTo>
                      <a:pt x="1491511" y="3569732"/>
                      <a:pt x="1452823" y="3564381"/>
                      <a:pt x="1422139" y="3552339"/>
                    </a:cubicBezTo>
                    <a:cubicBezTo>
                      <a:pt x="1391455" y="3540297"/>
                      <a:pt x="1358102" y="3513537"/>
                      <a:pt x="1338091" y="3493467"/>
                    </a:cubicBezTo>
                    <a:cubicBezTo>
                      <a:pt x="1324750" y="3478750"/>
                      <a:pt x="1316746" y="3469384"/>
                      <a:pt x="1308741" y="3450652"/>
                    </a:cubicBezTo>
                    <a:cubicBezTo>
                      <a:pt x="1298068" y="3425231"/>
                      <a:pt x="1287396" y="3398471"/>
                      <a:pt x="1286062" y="3350304"/>
                    </a:cubicBezTo>
                    <a:cubicBezTo>
                      <a:pt x="1282059" y="3228547"/>
                      <a:pt x="1364773" y="2886024"/>
                      <a:pt x="1387453" y="2702721"/>
                    </a:cubicBezTo>
                    <a:cubicBezTo>
                      <a:pt x="1403462" y="2568923"/>
                      <a:pt x="1411466" y="2496672"/>
                      <a:pt x="1418136" y="2354846"/>
                    </a:cubicBezTo>
                    <a:cubicBezTo>
                      <a:pt x="1428809" y="2136755"/>
                      <a:pt x="1432812" y="1750079"/>
                      <a:pt x="1424807" y="1517270"/>
                    </a:cubicBezTo>
                    <a:cubicBezTo>
                      <a:pt x="1419471" y="1351360"/>
                      <a:pt x="1378114" y="1205520"/>
                      <a:pt x="1394123" y="1089116"/>
                    </a:cubicBezTo>
                    <a:cubicBezTo>
                      <a:pt x="1406130" y="1006161"/>
                      <a:pt x="1438148" y="945952"/>
                      <a:pt x="1468832" y="881729"/>
                    </a:cubicBezTo>
                    <a:cubicBezTo>
                      <a:pt x="1496848" y="821520"/>
                      <a:pt x="1538204" y="770676"/>
                      <a:pt x="1568889" y="713143"/>
                    </a:cubicBezTo>
                    <a:cubicBezTo>
                      <a:pt x="1599573" y="654272"/>
                      <a:pt x="1614248" y="594063"/>
                      <a:pt x="1651602" y="531178"/>
                    </a:cubicBezTo>
                    <a:cubicBezTo>
                      <a:pt x="1698295" y="454913"/>
                      <a:pt x="1756995" y="323791"/>
                      <a:pt x="1835706" y="295693"/>
                    </a:cubicBezTo>
                    <a:cubicBezTo>
                      <a:pt x="1911749" y="268934"/>
                      <a:pt x="2046492" y="311749"/>
                      <a:pt x="2111863" y="358578"/>
                    </a:cubicBezTo>
                    <a:cubicBezTo>
                      <a:pt x="2169229" y="400056"/>
                      <a:pt x="2194576" y="473645"/>
                      <a:pt x="2222592" y="540544"/>
                    </a:cubicBezTo>
                    <a:cubicBezTo>
                      <a:pt x="2253276" y="612795"/>
                      <a:pt x="2266617" y="701101"/>
                      <a:pt x="2281292" y="781380"/>
                    </a:cubicBezTo>
                    <a:cubicBezTo>
                      <a:pt x="2295967" y="861659"/>
                      <a:pt x="2306640" y="927220"/>
                      <a:pt x="2311976" y="1022217"/>
                    </a:cubicBezTo>
                    <a:cubicBezTo>
                      <a:pt x="2319981" y="1156015"/>
                      <a:pt x="2317312" y="1332628"/>
                      <a:pt x="2310642" y="1509242"/>
                    </a:cubicBezTo>
                    <a:cubicBezTo>
                      <a:pt x="2302637" y="1719305"/>
                      <a:pt x="2285294" y="1941410"/>
                      <a:pt x="2258613" y="2199640"/>
                    </a:cubicBezTo>
                    <a:cubicBezTo>
                      <a:pt x="2223926" y="2534135"/>
                      <a:pt x="2154554" y="3069327"/>
                      <a:pt x="2109195" y="3343614"/>
                    </a:cubicBezTo>
                    <a:cubicBezTo>
                      <a:pt x="2083847" y="3498820"/>
                      <a:pt x="2067838" y="3625928"/>
                      <a:pt x="2035820" y="3704869"/>
                    </a:cubicBezTo>
                    <a:cubicBezTo>
                      <a:pt x="2018476" y="3747684"/>
                      <a:pt x="2001133" y="3771768"/>
                      <a:pt x="1975786" y="3795851"/>
                    </a:cubicBezTo>
                    <a:cubicBezTo>
                      <a:pt x="1949104" y="3819935"/>
                      <a:pt x="1907747" y="3838667"/>
                      <a:pt x="1879731" y="3848032"/>
                    </a:cubicBezTo>
                    <a:cubicBezTo>
                      <a:pt x="1859720" y="3854722"/>
                      <a:pt x="1847713" y="3856060"/>
                      <a:pt x="1826368" y="3854722"/>
                    </a:cubicBezTo>
                    <a:cubicBezTo>
                      <a:pt x="1797018" y="3853384"/>
                      <a:pt x="1746322" y="3842680"/>
                      <a:pt x="1719640" y="3830639"/>
                    </a:cubicBezTo>
                    <a:cubicBezTo>
                      <a:pt x="1700963" y="3822611"/>
                      <a:pt x="1688957" y="3814583"/>
                      <a:pt x="1674282" y="3799865"/>
                    </a:cubicBezTo>
                    <a:cubicBezTo>
                      <a:pt x="1652936" y="3779796"/>
                      <a:pt x="1624920" y="3743670"/>
                      <a:pt x="1611579" y="3711559"/>
                    </a:cubicBezTo>
                    <a:cubicBezTo>
                      <a:pt x="1598239" y="3678109"/>
                      <a:pt x="1583563" y="3640645"/>
                      <a:pt x="1596904" y="3603182"/>
                    </a:cubicBezTo>
                    <a:cubicBezTo>
                      <a:pt x="1619584" y="3540297"/>
                      <a:pt x="1752993" y="3485440"/>
                      <a:pt x="1818363" y="3401147"/>
                    </a:cubicBezTo>
                    <a:cubicBezTo>
                      <a:pt x="1895740" y="3300798"/>
                      <a:pt x="1966447" y="3130875"/>
                      <a:pt x="2014474" y="3023836"/>
                    </a:cubicBezTo>
                    <a:cubicBezTo>
                      <a:pt x="2047826" y="2948909"/>
                      <a:pt x="2069172" y="2906094"/>
                      <a:pt x="2090517" y="2825815"/>
                    </a:cubicBezTo>
                    <a:cubicBezTo>
                      <a:pt x="2119867" y="2712087"/>
                      <a:pt x="2138545" y="2568923"/>
                      <a:pt x="2151885" y="2400337"/>
                    </a:cubicBezTo>
                    <a:cubicBezTo>
                      <a:pt x="2170563" y="2156825"/>
                      <a:pt x="2165226" y="1746064"/>
                      <a:pt x="2159890" y="1505228"/>
                    </a:cubicBezTo>
                    <a:cubicBezTo>
                      <a:pt x="2155888" y="1341994"/>
                      <a:pt x="2147883" y="1232280"/>
                      <a:pt x="2135876" y="1093130"/>
                    </a:cubicBezTo>
                    <a:cubicBezTo>
                      <a:pt x="2123869" y="948628"/>
                      <a:pt x="2069172" y="772014"/>
                      <a:pt x="2086515" y="652934"/>
                    </a:cubicBezTo>
                    <a:cubicBezTo>
                      <a:pt x="2099856" y="564627"/>
                      <a:pt x="2130540" y="487024"/>
                      <a:pt x="2179901" y="433505"/>
                    </a:cubicBezTo>
                    <a:cubicBezTo>
                      <a:pt x="2227928" y="382662"/>
                      <a:pt x="2307974" y="347874"/>
                      <a:pt x="2374678" y="334495"/>
                    </a:cubicBezTo>
                    <a:cubicBezTo>
                      <a:pt x="2438715" y="321115"/>
                      <a:pt x="2513423" y="322453"/>
                      <a:pt x="2574792" y="347874"/>
                    </a:cubicBezTo>
                    <a:cubicBezTo>
                      <a:pt x="2641496" y="375972"/>
                      <a:pt x="2712203" y="445547"/>
                      <a:pt x="2754894" y="507094"/>
                    </a:cubicBezTo>
                    <a:cubicBezTo>
                      <a:pt x="2794916" y="563289"/>
                      <a:pt x="2809591" y="628850"/>
                      <a:pt x="2830937" y="697087"/>
                    </a:cubicBezTo>
                    <a:cubicBezTo>
                      <a:pt x="2853616" y="770676"/>
                      <a:pt x="2872293" y="824196"/>
                      <a:pt x="2884300" y="935248"/>
                    </a:cubicBezTo>
                    <a:cubicBezTo>
                      <a:pt x="2912316" y="1178761"/>
                      <a:pt x="2893639" y="1863807"/>
                      <a:pt x="2890971" y="2122037"/>
                    </a:cubicBezTo>
                    <a:cubicBezTo>
                      <a:pt x="2889636" y="2247807"/>
                      <a:pt x="2889636" y="2299989"/>
                      <a:pt x="2884300" y="2401675"/>
                    </a:cubicBezTo>
                    <a:cubicBezTo>
                      <a:pt x="2877630" y="2523431"/>
                      <a:pt x="2874962" y="2669271"/>
                      <a:pt x="2848280" y="2803069"/>
                    </a:cubicBezTo>
                    <a:cubicBezTo>
                      <a:pt x="2821598" y="2942219"/>
                      <a:pt x="2761564" y="3109467"/>
                      <a:pt x="2720207" y="3219181"/>
                    </a:cubicBezTo>
                    <a:cubicBezTo>
                      <a:pt x="2692191" y="3294109"/>
                      <a:pt x="2670846" y="3343614"/>
                      <a:pt x="2637494" y="3402485"/>
                    </a:cubicBezTo>
                    <a:cubicBezTo>
                      <a:pt x="2602807" y="3462694"/>
                      <a:pt x="2550778" y="3577761"/>
                      <a:pt x="2512089" y="3576422"/>
                    </a:cubicBezTo>
                    <a:cubicBezTo>
                      <a:pt x="2474735" y="3575084"/>
                      <a:pt x="2400026" y="3461356"/>
                      <a:pt x="2408030" y="3398471"/>
                    </a:cubicBezTo>
                    <a:cubicBezTo>
                      <a:pt x="2418703" y="3311502"/>
                      <a:pt x="2626821" y="3212491"/>
                      <a:pt x="2688189" y="3116157"/>
                    </a:cubicBezTo>
                    <a:cubicBezTo>
                      <a:pt x="2736216" y="3041230"/>
                      <a:pt x="2740218" y="2986373"/>
                      <a:pt x="2770902" y="2888700"/>
                    </a:cubicBezTo>
                    <a:cubicBezTo>
                      <a:pt x="2822932" y="2722790"/>
                      <a:pt x="2908314" y="2412379"/>
                      <a:pt x="2949671" y="2202316"/>
                    </a:cubicBezTo>
                    <a:cubicBezTo>
                      <a:pt x="2984357" y="2028378"/>
                      <a:pt x="3001700" y="1879863"/>
                      <a:pt x="3013707" y="1717967"/>
                    </a:cubicBezTo>
                    <a:cubicBezTo>
                      <a:pt x="3025714" y="1556071"/>
                      <a:pt x="3040389" y="1366078"/>
                      <a:pt x="3023045" y="1232280"/>
                    </a:cubicBezTo>
                    <a:cubicBezTo>
                      <a:pt x="3011039" y="1134607"/>
                      <a:pt x="2991027" y="1077074"/>
                      <a:pt x="2955007" y="984753"/>
                    </a:cubicBezTo>
                    <a:cubicBezTo>
                      <a:pt x="2904311" y="854969"/>
                      <a:pt x="2757562" y="635540"/>
                      <a:pt x="2726878" y="535192"/>
                    </a:cubicBezTo>
                    <a:cubicBezTo>
                      <a:pt x="2712203" y="488362"/>
                      <a:pt x="2709534" y="462941"/>
                      <a:pt x="2713537" y="428153"/>
                    </a:cubicBezTo>
                    <a:cubicBezTo>
                      <a:pt x="2717539" y="393366"/>
                      <a:pt x="2730880" y="355902"/>
                      <a:pt x="2749557" y="327805"/>
                    </a:cubicBezTo>
                    <a:cubicBezTo>
                      <a:pt x="2769569" y="298369"/>
                      <a:pt x="2798919" y="271610"/>
                      <a:pt x="2829603" y="255554"/>
                    </a:cubicBezTo>
                    <a:cubicBezTo>
                      <a:pt x="2860287" y="239498"/>
                      <a:pt x="2898975" y="228794"/>
                      <a:pt x="2933661" y="228794"/>
                    </a:cubicBezTo>
                    <a:cubicBezTo>
                      <a:pt x="2968348" y="228794"/>
                      <a:pt x="3007036" y="238160"/>
                      <a:pt x="3037720" y="254216"/>
                    </a:cubicBezTo>
                    <a:cubicBezTo>
                      <a:pt x="3068404" y="270272"/>
                      <a:pt x="3107093" y="287665"/>
                      <a:pt x="3117766" y="325129"/>
                    </a:cubicBezTo>
                    <a:cubicBezTo>
                      <a:pt x="3137777" y="392028"/>
                      <a:pt x="3029716" y="539206"/>
                      <a:pt x="3025714" y="655610"/>
                    </a:cubicBezTo>
                    <a:cubicBezTo>
                      <a:pt x="3021711" y="784056"/>
                      <a:pt x="3088416" y="908488"/>
                      <a:pt x="3112429" y="1065032"/>
                    </a:cubicBezTo>
                    <a:cubicBezTo>
                      <a:pt x="3144447" y="1272419"/>
                      <a:pt x="3169795" y="1568113"/>
                      <a:pt x="3180468" y="1791556"/>
                    </a:cubicBezTo>
                    <a:cubicBezTo>
                      <a:pt x="3189807" y="1981549"/>
                      <a:pt x="3189807" y="2186260"/>
                      <a:pt x="3184470" y="2321396"/>
                    </a:cubicBezTo>
                    <a:cubicBezTo>
                      <a:pt x="3181802" y="2405689"/>
                      <a:pt x="3177800" y="2443153"/>
                      <a:pt x="3167127" y="2527445"/>
                    </a:cubicBezTo>
                    <a:cubicBezTo>
                      <a:pt x="3151118" y="2661243"/>
                      <a:pt x="3120434" y="2940881"/>
                      <a:pt x="3087082" y="3042568"/>
                    </a:cubicBezTo>
                    <a:cubicBezTo>
                      <a:pt x="3072407" y="3088059"/>
                      <a:pt x="3060400" y="3112143"/>
                      <a:pt x="3037720" y="3137565"/>
                    </a:cubicBezTo>
                    <a:cubicBezTo>
                      <a:pt x="3015041" y="3162986"/>
                      <a:pt x="2981689" y="3185732"/>
                      <a:pt x="2949671" y="3197774"/>
                    </a:cubicBezTo>
                    <a:cubicBezTo>
                      <a:pt x="2917652" y="3209816"/>
                      <a:pt x="2873627" y="3211154"/>
                      <a:pt x="2844277" y="3209816"/>
                    </a:cubicBezTo>
                    <a:cubicBezTo>
                      <a:pt x="2824266" y="3208478"/>
                      <a:pt x="2808257" y="3203126"/>
                      <a:pt x="2792248" y="3196436"/>
                    </a:cubicBezTo>
                    <a:cubicBezTo>
                      <a:pt x="2776239" y="3189746"/>
                      <a:pt x="2761564" y="3184394"/>
                      <a:pt x="2745555" y="3172352"/>
                    </a:cubicBezTo>
                    <a:cubicBezTo>
                      <a:pt x="2722876" y="3154958"/>
                      <a:pt x="2690857" y="3122847"/>
                      <a:pt x="2674848" y="3092073"/>
                    </a:cubicBezTo>
                    <a:cubicBezTo>
                      <a:pt x="2658839" y="3061299"/>
                      <a:pt x="2646832" y="3038554"/>
                      <a:pt x="2650835" y="2989049"/>
                    </a:cubicBezTo>
                    <a:cubicBezTo>
                      <a:pt x="2660173" y="2845885"/>
                      <a:pt x="2896307" y="2370901"/>
                      <a:pt x="2961677" y="2180908"/>
                    </a:cubicBezTo>
                    <a:cubicBezTo>
                      <a:pt x="2996364" y="2079222"/>
                      <a:pt x="3015041" y="2027041"/>
                      <a:pt x="3033718" y="1944085"/>
                    </a:cubicBezTo>
                    <a:cubicBezTo>
                      <a:pt x="3053729" y="1854441"/>
                      <a:pt x="3063068" y="1786204"/>
                      <a:pt x="3071073" y="1659096"/>
                    </a:cubicBezTo>
                    <a:cubicBezTo>
                      <a:pt x="3085748" y="1403541"/>
                      <a:pt x="3013707" y="721171"/>
                      <a:pt x="3056398" y="499066"/>
                    </a:cubicBezTo>
                    <a:cubicBezTo>
                      <a:pt x="3075075" y="404070"/>
                      <a:pt x="3093752" y="354564"/>
                      <a:pt x="3137777" y="303721"/>
                    </a:cubicBezTo>
                    <a:cubicBezTo>
                      <a:pt x="3181802" y="252878"/>
                      <a:pt x="3259179" y="204710"/>
                      <a:pt x="3321881" y="196683"/>
                    </a:cubicBezTo>
                    <a:cubicBezTo>
                      <a:pt x="3381915" y="188655"/>
                      <a:pt x="3439281" y="214076"/>
                      <a:pt x="3508654" y="248864"/>
                    </a:cubicBezTo>
                    <a:cubicBezTo>
                      <a:pt x="3618049" y="303721"/>
                      <a:pt x="3812826" y="442871"/>
                      <a:pt x="3887535" y="543220"/>
                    </a:cubicBezTo>
                    <a:cubicBezTo>
                      <a:pt x="3938230" y="611457"/>
                      <a:pt x="3948903" y="679694"/>
                      <a:pt x="3966246" y="753283"/>
                    </a:cubicBezTo>
                    <a:cubicBezTo>
                      <a:pt x="3983589" y="829548"/>
                      <a:pt x="3988926" y="916516"/>
                      <a:pt x="3991594" y="991443"/>
                    </a:cubicBezTo>
                    <a:cubicBezTo>
                      <a:pt x="3994262" y="1059680"/>
                      <a:pt x="3992928" y="1094468"/>
                      <a:pt x="3983589" y="1185451"/>
                    </a:cubicBezTo>
                    <a:cubicBezTo>
                      <a:pt x="3962244" y="1404879"/>
                      <a:pt x="3856851" y="2063166"/>
                      <a:pt x="3814160" y="2306678"/>
                    </a:cubicBezTo>
                    <a:cubicBezTo>
                      <a:pt x="3794149" y="2425759"/>
                      <a:pt x="3782142" y="2488644"/>
                      <a:pt x="3762131" y="2570261"/>
                    </a:cubicBezTo>
                    <a:cubicBezTo>
                      <a:pt x="3743454" y="2643850"/>
                      <a:pt x="3728778" y="2697369"/>
                      <a:pt x="3700762" y="2774972"/>
                    </a:cubicBezTo>
                    <a:cubicBezTo>
                      <a:pt x="3663408" y="2880672"/>
                      <a:pt x="3612712" y="3023836"/>
                      <a:pt x="3546008" y="3145593"/>
                    </a:cubicBezTo>
                    <a:cubicBezTo>
                      <a:pt x="3473967" y="3278053"/>
                      <a:pt x="3343227" y="3461356"/>
                      <a:pt x="3277856" y="3538959"/>
                    </a:cubicBezTo>
                    <a:cubicBezTo>
                      <a:pt x="3247172" y="3576422"/>
                      <a:pt x="3225827" y="3597830"/>
                      <a:pt x="3201813" y="3613886"/>
                    </a:cubicBezTo>
                    <a:cubicBezTo>
                      <a:pt x="3184470" y="3625927"/>
                      <a:pt x="3172463" y="3629942"/>
                      <a:pt x="3152452" y="3635294"/>
                    </a:cubicBezTo>
                    <a:cubicBezTo>
                      <a:pt x="3124436" y="3641983"/>
                      <a:pt x="3080411" y="3647335"/>
                      <a:pt x="3047059" y="3640645"/>
                    </a:cubicBezTo>
                    <a:cubicBezTo>
                      <a:pt x="3013707" y="3633955"/>
                      <a:pt x="2976352" y="3617900"/>
                      <a:pt x="2949670" y="3596492"/>
                    </a:cubicBezTo>
                    <a:cubicBezTo>
                      <a:pt x="2922989" y="3575084"/>
                      <a:pt x="2897641" y="3542973"/>
                      <a:pt x="2884300" y="3510862"/>
                    </a:cubicBezTo>
                    <a:cubicBezTo>
                      <a:pt x="2870959" y="3478750"/>
                      <a:pt x="2864289" y="3441286"/>
                      <a:pt x="2866957" y="3406499"/>
                    </a:cubicBezTo>
                    <a:cubicBezTo>
                      <a:pt x="2869625" y="3371711"/>
                      <a:pt x="2876295" y="3338262"/>
                      <a:pt x="2898975" y="3304812"/>
                    </a:cubicBezTo>
                    <a:cubicBezTo>
                      <a:pt x="2933661" y="3253969"/>
                      <a:pt x="3032384" y="3209816"/>
                      <a:pt x="3087082" y="3149606"/>
                    </a:cubicBezTo>
                    <a:cubicBezTo>
                      <a:pt x="3143113" y="3088059"/>
                      <a:pt x="3196477" y="3013132"/>
                      <a:pt x="3229829" y="2935529"/>
                    </a:cubicBezTo>
                    <a:cubicBezTo>
                      <a:pt x="3263181" y="2857927"/>
                      <a:pt x="3268518" y="2783000"/>
                      <a:pt x="3285861" y="2685327"/>
                    </a:cubicBezTo>
                    <a:cubicBezTo>
                      <a:pt x="3309874" y="2551529"/>
                      <a:pt x="3337890" y="2368226"/>
                      <a:pt x="3355233" y="2207668"/>
                    </a:cubicBezTo>
                    <a:cubicBezTo>
                      <a:pt x="3372577" y="2044434"/>
                      <a:pt x="3385917" y="1893242"/>
                      <a:pt x="3391254" y="1715291"/>
                    </a:cubicBezTo>
                    <a:cubicBezTo>
                      <a:pt x="3397925" y="1505228"/>
                      <a:pt x="3391254" y="1192140"/>
                      <a:pt x="3380581" y="1024893"/>
                    </a:cubicBezTo>
                    <a:cubicBezTo>
                      <a:pt x="3375245" y="929896"/>
                      <a:pt x="3355233" y="850955"/>
                      <a:pt x="3356567" y="801450"/>
                    </a:cubicBezTo>
                    <a:cubicBezTo>
                      <a:pt x="3356567" y="777366"/>
                      <a:pt x="3357902" y="768000"/>
                      <a:pt x="3364572" y="747931"/>
                    </a:cubicBezTo>
                    <a:cubicBezTo>
                      <a:pt x="3373911" y="721171"/>
                      <a:pt x="3392588" y="681032"/>
                      <a:pt x="3415267" y="655610"/>
                    </a:cubicBezTo>
                    <a:cubicBezTo>
                      <a:pt x="3437947" y="630188"/>
                      <a:pt x="3471299" y="608781"/>
                      <a:pt x="3503317" y="596739"/>
                    </a:cubicBezTo>
                    <a:cubicBezTo>
                      <a:pt x="3535336" y="584697"/>
                      <a:pt x="3575358" y="580683"/>
                      <a:pt x="3608710" y="586035"/>
                    </a:cubicBezTo>
                    <a:cubicBezTo>
                      <a:pt x="3642062" y="591387"/>
                      <a:pt x="3682085" y="610119"/>
                      <a:pt x="3706099" y="624837"/>
                    </a:cubicBezTo>
                    <a:cubicBezTo>
                      <a:pt x="3723442" y="635540"/>
                      <a:pt x="3734115" y="644906"/>
                      <a:pt x="3746121" y="660962"/>
                    </a:cubicBezTo>
                    <a:cubicBezTo>
                      <a:pt x="3763465" y="683708"/>
                      <a:pt x="3786144" y="711805"/>
                      <a:pt x="3792815" y="755959"/>
                    </a:cubicBezTo>
                    <a:cubicBezTo>
                      <a:pt x="3806155" y="844265"/>
                      <a:pt x="3744788" y="1054328"/>
                      <a:pt x="3732781" y="1172071"/>
                    </a:cubicBezTo>
                    <a:cubicBezTo>
                      <a:pt x="3723442" y="1256364"/>
                      <a:pt x="3727444" y="1309883"/>
                      <a:pt x="3718106" y="1392838"/>
                    </a:cubicBezTo>
                    <a:cubicBezTo>
                      <a:pt x="3706099" y="1502552"/>
                      <a:pt x="3680751" y="1653744"/>
                      <a:pt x="3656738" y="1770148"/>
                    </a:cubicBezTo>
                    <a:cubicBezTo>
                      <a:pt x="3635392" y="1871835"/>
                      <a:pt x="3614047" y="1948100"/>
                      <a:pt x="3583363" y="2052462"/>
                    </a:cubicBezTo>
                    <a:cubicBezTo>
                      <a:pt x="3543340" y="2183584"/>
                      <a:pt x="3480638" y="2378929"/>
                      <a:pt x="3432611" y="2491320"/>
                    </a:cubicBezTo>
                    <a:cubicBezTo>
                      <a:pt x="3401927" y="2563571"/>
                      <a:pt x="3377913" y="2607724"/>
                      <a:pt x="3343226" y="2665257"/>
                    </a:cubicBezTo>
                    <a:cubicBezTo>
                      <a:pt x="3305872" y="2726805"/>
                      <a:pt x="3273854" y="2777648"/>
                      <a:pt x="3213820" y="2848561"/>
                    </a:cubicBezTo>
                    <a:cubicBezTo>
                      <a:pt x="3112429" y="2968979"/>
                      <a:pt x="2894973" y="3160310"/>
                      <a:pt x="2764232" y="3298122"/>
                    </a:cubicBezTo>
                    <a:cubicBezTo>
                      <a:pt x="2657505" y="3410513"/>
                      <a:pt x="2569455" y="3534945"/>
                      <a:pt x="2484073" y="3612548"/>
                    </a:cubicBezTo>
                    <a:cubicBezTo>
                      <a:pt x="2425374" y="3666067"/>
                      <a:pt x="2378680" y="3696841"/>
                      <a:pt x="2318647" y="3732966"/>
                    </a:cubicBezTo>
                    <a:cubicBezTo>
                      <a:pt x="2255944" y="3771768"/>
                      <a:pt x="2166560" y="3853384"/>
                      <a:pt x="2114531" y="3834653"/>
                    </a:cubicBezTo>
                    <a:cubicBezTo>
                      <a:pt x="2059833" y="3815921"/>
                      <a:pt x="2065170" y="3648673"/>
                      <a:pt x="2005136" y="3599168"/>
                    </a:cubicBezTo>
                    <a:cubicBezTo>
                      <a:pt x="1946436" y="3551001"/>
                      <a:pt x="1760997" y="3563042"/>
                      <a:pt x="1760997" y="3540297"/>
                    </a:cubicBezTo>
                    <a:cubicBezTo>
                      <a:pt x="1759663" y="3516213"/>
                      <a:pt x="1978454" y="3465370"/>
                      <a:pt x="2035820" y="3457342"/>
                    </a:cubicBezTo>
                    <a:cubicBezTo>
                      <a:pt x="2061167" y="3453328"/>
                      <a:pt x="2069172" y="3453328"/>
                      <a:pt x="2090517" y="3457342"/>
                    </a:cubicBezTo>
                    <a:cubicBezTo>
                      <a:pt x="2119867" y="3462694"/>
                      <a:pt x="2167894" y="3481426"/>
                      <a:pt x="2193242" y="3496143"/>
                    </a:cubicBezTo>
                    <a:cubicBezTo>
                      <a:pt x="2211919" y="3506847"/>
                      <a:pt x="2221258" y="3516213"/>
                      <a:pt x="2234599" y="3532269"/>
                    </a:cubicBezTo>
                    <a:cubicBezTo>
                      <a:pt x="2253276" y="3556353"/>
                      <a:pt x="2278624" y="3595154"/>
                      <a:pt x="2286628" y="3629942"/>
                    </a:cubicBezTo>
                    <a:cubicBezTo>
                      <a:pt x="2294633" y="3664729"/>
                      <a:pt x="2294633" y="3704869"/>
                      <a:pt x="2286628" y="3739656"/>
                    </a:cubicBezTo>
                    <a:cubicBezTo>
                      <a:pt x="2278624" y="3774444"/>
                      <a:pt x="2254610" y="3811907"/>
                      <a:pt x="2235933" y="3835991"/>
                    </a:cubicBezTo>
                    <a:cubicBezTo>
                      <a:pt x="2222592" y="3853384"/>
                      <a:pt x="2209251" y="3862750"/>
                      <a:pt x="2194576" y="3873454"/>
                    </a:cubicBezTo>
                    <a:cubicBezTo>
                      <a:pt x="2179901" y="3884158"/>
                      <a:pt x="2169229" y="3890848"/>
                      <a:pt x="2146549" y="3898876"/>
                    </a:cubicBezTo>
                    <a:cubicBezTo>
                      <a:pt x="2103858" y="3914931"/>
                      <a:pt x="1995797" y="3943029"/>
                      <a:pt x="1950438" y="3945705"/>
                    </a:cubicBezTo>
                    <a:cubicBezTo>
                      <a:pt x="1926424" y="3947043"/>
                      <a:pt x="1913083" y="3944367"/>
                      <a:pt x="1894406" y="3940353"/>
                    </a:cubicBezTo>
                    <a:cubicBezTo>
                      <a:pt x="1877063" y="3936339"/>
                      <a:pt x="1861054" y="3932325"/>
                      <a:pt x="1842377" y="3921621"/>
                    </a:cubicBezTo>
                    <a:cubicBezTo>
                      <a:pt x="1817029" y="3906903"/>
                      <a:pt x="1779675" y="3878806"/>
                      <a:pt x="1758329" y="3849370"/>
                    </a:cubicBezTo>
                    <a:cubicBezTo>
                      <a:pt x="1738318" y="3819935"/>
                      <a:pt x="1723643" y="3782471"/>
                      <a:pt x="1718307" y="3747684"/>
                    </a:cubicBezTo>
                    <a:cubicBezTo>
                      <a:pt x="1712970" y="3712896"/>
                      <a:pt x="1716972" y="3671419"/>
                      <a:pt x="1728979" y="3637970"/>
                    </a:cubicBezTo>
                    <a:cubicBezTo>
                      <a:pt x="1740986" y="3604520"/>
                      <a:pt x="1767668" y="3567056"/>
                      <a:pt x="1789013" y="3545649"/>
                    </a:cubicBezTo>
                    <a:cubicBezTo>
                      <a:pt x="1803688" y="3530931"/>
                      <a:pt x="1815695" y="3522903"/>
                      <a:pt x="1834372" y="3513537"/>
                    </a:cubicBezTo>
                    <a:cubicBezTo>
                      <a:pt x="1861054" y="3500157"/>
                      <a:pt x="1897074" y="3492129"/>
                      <a:pt x="1941099" y="3485439"/>
                    </a:cubicBezTo>
                    <a:cubicBezTo>
                      <a:pt x="2006470" y="3476074"/>
                      <a:pt x="2129206" y="3462694"/>
                      <a:pt x="2191908" y="3476074"/>
                    </a:cubicBezTo>
                    <a:cubicBezTo>
                      <a:pt x="2233265" y="3485439"/>
                      <a:pt x="2263949" y="3502833"/>
                      <a:pt x="2290631" y="3525579"/>
                    </a:cubicBezTo>
                    <a:cubicBezTo>
                      <a:pt x="2317312" y="3548325"/>
                      <a:pt x="2341326" y="3588464"/>
                      <a:pt x="2354667" y="3615224"/>
                    </a:cubicBezTo>
                    <a:cubicBezTo>
                      <a:pt x="2364005" y="3635294"/>
                      <a:pt x="2368008" y="3648673"/>
                      <a:pt x="2369342" y="3670081"/>
                    </a:cubicBezTo>
                    <a:cubicBezTo>
                      <a:pt x="2372010" y="3700855"/>
                      <a:pt x="2365340" y="3750360"/>
                      <a:pt x="2357335" y="3779795"/>
                    </a:cubicBezTo>
                    <a:cubicBezTo>
                      <a:pt x="2351999" y="3799865"/>
                      <a:pt x="2345328" y="3811907"/>
                      <a:pt x="2333321" y="3829301"/>
                    </a:cubicBezTo>
                    <a:cubicBezTo>
                      <a:pt x="2315978" y="3853384"/>
                      <a:pt x="2277290" y="3888172"/>
                      <a:pt x="2251942" y="3904228"/>
                    </a:cubicBezTo>
                    <a:cubicBezTo>
                      <a:pt x="2233265" y="3916269"/>
                      <a:pt x="2225260" y="3918946"/>
                      <a:pt x="2199913" y="3925635"/>
                    </a:cubicBezTo>
                    <a:cubicBezTo>
                      <a:pt x="2137210" y="3941691"/>
                      <a:pt x="1933095" y="3965775"/>
                      <a:pt x="1869059" y="3965775"/>
                    </a:cubicBezTo>
                    <a:cubicBezTo>
                      <a:pt x="1843711" y="3965775"/>
                      <a:pt x="1834372" y="3965775"/>
                      <a:pt x="1814361" y="3959085"/>
                    </a:cubicBezTo>
                    <a:cubicBezTo>
                      <a:pt x="1785011" y="3949719"/>
                      <a:pt x="1742320" y="3930987"/>
                      <a:pt x="1715638" y="3906903"/>
                    </a:cubicBezTo>
                    <a:cubicBezTo>
                      <a:pt x="1688957" y="3882820"/>
                      <a:pt x="1664943" y="3842680"/>
                      <a:pt x="1652936" y="3814583"/>
                    </a:cubicBezTo>
                    <a:cubicBezTo>
                      <a:pt x="1643597" y="3794513"/>
                      <a:pt x="1640929" y="3782471"/>
                      <a:pt x="1639595" y="3761064"/>
                    </a:cubicBezTo>
                    <a:cubicBezTo>
                      <a:pt x="1638261" y="3730290"/>
                      <a:pt x="1639595" y="3683461"/>
                      <a:pt x="1652936" y="3650011"/>
                    </a:cubicBezTo>
                    <a:cubicBezTo>
                      <a:pt x="1666277" y="3616562"/>
                      <a:pt x="1688957" y="3583112"/>
                      <a:pt x="1715638" y="3559028"/>
                    </a:cubicBezTo>
                    <a:cubicBezTo>
                      <a:pt x="1742320" y="3534945"/>
                      <a:pt x="1785011" y="3516213"/>
                      <a:pt x="1814361" y="3506847"/>
                    </a:cubicBezTo>
                    <a:cubicBezTo>
                      <a:pt x="1834372" y="3500157"/>
                      <a:pt x="1845045" y="3500157"/>
                      <a:pt x="1869059" y="3500157"/>
                    </a:cubicBezTo>
                    <a:cubicBezTo>
                      <a:pt x="1914418" y="3501495"/>
                      <a:pt x="1991795" y="3532269"/>
                      <a:pt x="2069172" y="3530931"/>
                    </a:cubicBezTo>
                    <a:cubicBezTo>
                      <a:pt x="2178567" y="3528255"/>
                      <a:pt x="2426708" y="3520227"/>
                      <a:pt x="2465396" y="3454666"/>
                    </a:cubicBezTo>
                    <a:cubicBezTo>
                      <a:pt x="2493412" y="3406499"/>
                      <a:pt x="2434712" y="3308826"/>
                      <a:pt x="2398692" y="3245941"/>
                    </a:cubicBezTo>
                    <a:cubicBezTo>
                      <a:pt x="2360003" y="3179042"/>
                      <a:pt x="2275956" y="3132213"/>
                      <a:pt x="2237267" y="3067990"/>
                    </a:cubicBezTo>
                    <a:cubicBezTo>
                      <a:pt x="2201247" y="3009118"/>
                      <a:pt x="2203915" y="2939543"/>
                      <a:pt x="2166560" y="2876658"/>
                    </a:cubicBezTo>
                    <a:cubicBezTo>
                      <a:pt x="2122535" y="2803069"/>
                      <a:pt x="2011806" y="2714763"/>
                      <a:pt x="1979788" y="2661243"/>
                    </a:cubicBezTo>
                    <a:cubicBezTo>
                      <a:pt x="1963779" y="2634484"/>
                      <a:pt x="1958443" y="2617090"/>
                      <a:pt x="1953106" y="2593006"/>
                    </a:cubicBezTo>
                    <a:cubicBezTo>
                      <a:pt x="1947770" y="2568923"/>
                      <a:pt x="1945102" y="2542163"/>
                      <a:pt x="1947770" y="2518080"/>
                    </a:cubicBezTo>
                    <a:cubicBezTo>
                      <a:pt x="1950438" y="2493996"/>
                      <a:pt x="1957108" y="2468574"/>
                      <a:pt x="1967781" y="2445828"/>
                    </a:cubicBezTo>
                    <a:cubicBezTo>
                      <a:pt x="1978454" y="2423083"/>
                      <a:pt x="1993129" y="2401675"/>
                      <a:pt x="2009138" y="2384281"/>
                    </a:cubicBezTo>
                    <a:cubicBezTo>
                      <a:pt x="2026481" y="2366888"/>
                      <a:pt x="2046492" y="2350832"/>
                      <a:pt x="2067838" y="2338790"/>
                    </a:cubicBezTo>
                    <a:cubicBezTo>
                      <a:pt x="2089183" y="2326748"/>
                      <a:pt x="2114531" y="2318720"/>
                      <a:pt x="2138545" y="2314706"/>
                    </a:cubicBezTo>
                    <a:cubicBezTo>
                      <a:pt x="2162558" y="2310692"/>
                      <a:pt x="2189240" y="2310692"/>
                      <a:pt x="2213253" y="2314706"/>
                    </a:cubicBezTo>
                    <a:cubicBezTo>
                      <a:pt x="2237267" y="2318720"/>
                      <a:pt x="2262615" y="2325410"/>
                      <a:pt x="2283960" y="2337452"/>
                    </a:cubicBezTo>
                    <a:cubicBezTo>
                      <a:pt x="2305306" y="2348156"/>
                      <a:pt x="2325317" y="2365549"/>
                      <a:pt x="2342660" y="2382943"/>
                    </a:cubicBezTo>
                    <a:cubicBezTo>
                      <a:pt x="2360003" y="2400337"/>
                      <a:pt x="2374678" y="2421745"/>
                      <a:pt x="2385351" y="2444490"/>
                    </a:cubicBezTo>
                    <a:cubicBezTo>
                      <a:pt x="2396024" y="2465898"/>
                      <a:pt x="2402694" y="2491320"/>
                      <a:pt x="2405362" y="2515404"/>
                    </a:cubicBezTo>
                    <a:cubicBezTo>
                      <a:pt x="2408030" y="2539487"/>
                      <a:pt x="2406696" y="2566247"/>
                      <a:pt x="2401360" y="2590330"/>
                    </a:cubicBezTo>
                    <a:cubicBezTo>
                      <a:pt x="2396024" y="2614414"/>
                      <a:pt x="2386685" y="2638498"/>
                      <a:pt x="2374678" y="2659905"/>
                    </a:cubicBezTo>
                    <a:cubicBezTo>
                      <a:pt x="2362672" y="2681313"/>
                      <a:pt x="2345328" y="2701383"/>
                      <a:pt x="2326651" y="2717438"/>
                    </a:cubicBezTo>
                    <a:cubicBezTo>
                      <a:pt x="2307974" y="2733494"/>
                      <a:pt x="2285294" y="2745536"/>
                      <a:pt x="2262615" y="2754902"/>
                    </a:cubicBezTo>
                    <a:cubicBezTo>
                      <a:pt x="2239935" y="2764268"/>
                      <a:pt x="2214588" y="2770958"/>
                      <a:pt x="2190574" y="2772296"/>
                    </a:cubicBezTo>
                    <a:cubicBezTo>
                      <a:pt x="2166560" y="2773634"/>
                      <a:pt x="2139879" y="2770958"/>
                      <a:pt x="2115865" y="2764268"/>
                    </a:cubicBezTo>
                    <a:cubicBezTo>
                      <a:pt x="2091851" y="2757578"/>
                      <a:pt x="2069172" y="2746874"/>
                      <a:pt x="2049161" y="2733494"/>
                    </a:cubicBezTo>
                    <a:cubicBezTo>
                      <a:pt x="2029149" y="2720114"/>
                      <a:pt x="2009138" y="2702721"/>
                      <a:pt x="1994463" y="2682651"/>
                    </a:cubicBezTo>
                    <a:cubicBezTo>
                      <a:pt x="1979788" y="2662581"/>
                      <a:pt x="1967781" y="2638498"/>
                      <a:pt x="1959777" y="2615752"/>
                    </a:cubicBezTo>
                    <a:cubicBezTo>
                      <a:pt x="1951772" y="2593006"/>
                      <a:pt x="1946436" y="2567585"/>
                      <a:pt x="1946436" y="2543501"/>
                    </a:cubicBezTo>
                    <a:cubicBezTo>
                      <a:pt x="1946436" y="2519417"/>
                      <a:pt x="1950438" y="2492658"/>
                      <a:pt x="1958443" y="2468574"/>
                    </a:cubicBezTo>
                    <a:cubicBezTo>
                      <a:pt x="1966447" y="2445828"/>
                      <a:pt x="1978454" y="2423083"/>
                      <a:pt x="1993129" y="2403013"/>
                    </a:cubicBezTo>
                    <a:cubicBezTo>
                      <a:pt x="2007804" y="2384281"/>
                      <a:pt x="2026481" y="2365549"/>
                      <a:pt x="2046492" y="2352170"/>
                    </a:cubicBezTo>
                    <a:cubicBezTo>
                      <a:pt x="2066504" y="2338790"/>
                      <a:pt x="2090517" y="2326748"/>
                      <a:pt x="2114531" y="2320058"/>
                    </a:cubicBezTo>
                    <a:cubicBezTo>
                      <a:pt x="2138545" y="2313368"/>
                      <a:pt x="2163892" y="2310692"/>
                      <a:pt x="2187906" y="2312030"/>
                    </a:cubicBezTo>
                    <a:cubicBezTo>
                      <a:pt x="2211919" y="2313368"/>
                      <a:pt x="2238601" y="2317382"/>
                      <a:pt x="2261281" y="2326748"/>
                    </a:cubicBezTo>
                    <a:cubicBezTo>
                      <a:pt x="2283960" y="2336114"/>
                      <a:pt x="2301303" y="2348156"/>
                      <a:pt x="2325317" y="2365549"/>
                    </a:cubicBezTo>
                    <a:cubicBezTo>
                      <a:pt x="2358669" y="2389633"/>
                      <a:pt x="2400026" y="2423083"/>
                      <a:pt x="2440048" y="2465898"/>
                    </a:cubicBezTo>
                    <a:cubicBezTo>
                      <a:pt x="2492078" y="2522093"/>
                      <a:pt x="2556114" y="2605048"/>
                      <a:pt x="2602807" y="2679975"/>
                    </a:cubicBezTo>
                    <a:cubicBezTo>
                      <a:pt x="2648166" y="2752226"/>
                      <a:pt x="2672180" y="2832505"/>
                      <a:pt x="2716205" y="2907432"/>
                    </a:cubicBezTo>
                    <a:cubicBezTo>
                      <a:pt x="2762898" y="2986373"/>
                      <a:pt x="2837607" y="3055948"/>
                      <a:pt x="2876296" y="3140241"/>
                    </a:cubicBezTo>
                    <a:cubicBezTo>
                      <a:pt x="2914984" y="3223195"/>
                      <a:pt x="2945668" y="3320868"/>
                      <a:pt x="2948336" y="3405161"/>
                    </a:cubicBezTo>
                    <a:cubicBezTo>
                      <a:pt x="2951004" y="3478750"/>
                      <a:pt x="2933661" y="3549663"/>
                      <a:pt x="2905646" y="3616562"/>
                    </a:cubicBezTo>
                    <a:cubicBezTo>
                      <a:pt x="2876296" y="3687475"/>
                      <a:pt x="2825600" y="3770429"/>
                      <a:pt x="2769569" y="3818597"/>
                    </a:cubicBezTo>
                    <a:cubicBezTo>
                      <a:pt x="2718873" y="3862750"/>
                      <a:pt x="2656171" y="3880144"/>
                      <a:pt x="2589467" y="3902890"/>
                    </a:cubicBezTo>
                    <a:cubicBezTo>
                      <a:pt x="2513423" y="3929649"/>
                      <a:pt x="2422705" y="3952395"/>
                      <a:pt x="2337324" y="3964437"/>
                    </a:cubicBezTo>
                    <a:cubicBezTo>
                      <a:pt x="2253276" y="3976478"/>
                      <a:pt x="2167894" y="3979155"/>
                      <a:pt x="2081179" y="3977817"/>
                    </a:cubicBezTo>
                    <a:cubicBezTo>
                      <a:pt x="1993129" y="3976478"/>
                      <a:pt x="1879731" y="3977817"/>
                      <a:pt x="1814361" y="3959085"/>
                    </a:cubicBezTo>
                    <a:cubicBezTo>
                      <a:pt x="1771670" y="3947043"/>
                      <a:pt x="1739652" y="3925635"/>
                      <a:pt x="1715638" y="3906903"/>
                    </a:cubicBezTo>
                    <a:cubicBezTo>
                      <a:pt x="1698295" y="3893523"/>
                      <a:pt x="1688957" y="3884158"/>
                      <a:pt x="1678284" y="3865426"/>
                    </a:cubicBezTo>
                    <a:cubicBezTo>
                      <a:pt x="1662275" y="3840004"/>
                      <a:pt x="1643597" y="3797189"/>
                      <a:pt x="1639595" y="3761064"/>
                    </a:cubicBezTo>
                    <a:cubicBezTo>
                      <a:pt x="1635593" y="3724938"/>
                      <a:pt x="1639595" y="3683461"/>
                      <a:pt x="1652936" y="3650011"/>
                    </a:cubicBezTo>
                    <a:cubicBezTo>
                      <a:pt x="1666277" y="3616562"/>
                      <a:pt x="1688957" y="3583112"/>
                      <a:pt x="1715638" y="3559028"/>
                    </a:cubicBezTo>
                    <a:cubicBezTo>
                      <a:pt x="1742320" y="3534945"/>
                      <a:pt x="1785011" y="3516213"/>
                      <a:pt x="1814361" y="3506847"/>
                    </a:cubicBezTo>
                    <a:cubicBezTo>
                      <a:pt x="1834372" y="3500157"/>
                      <a:pt x="1857052" y="3492129"/>
                      <a:pt x="1869059" y="3500157"/>
                    </a:cubicBezTo>
                    <a:cubicBezTo>
                      <a:pt x="1882400" y="3508185"/>
                      <a:pt x="1870393" y="3552338"/>
                      <a:pt x="1887736" y="3561705"/>
                    </a:cubicBezTo>
                    <a:cubicBezTo>
                      <a:pt x="1923756" y="3579098"/>
                      <a:pt x="2082513" y="3477412"/>
                      <a:pt x="2135876" y="3470722"/>
                    </a:cubicBezTo>
                    <a:cubicBezTo>
                      <a:pt x="2161224" y="3468046"/>
                      <a:pt x="2170563" y="3470722"/>
                      <a:pt x="2191908" y="3476074"/>
                    </a:cubicBezTo>
                    <a:cubicBezTo>
                      <a:pt x="2221258" y="3484102"/>
                      <a:pt x="2263949" y="3502833"/>
                      <a:pt x="2290631" y="3525579"/>
                    </a:cubicBezTo>
                    <a:cubicBezTo>
                      <a:pt x="2317312" y="3548325"/>
                      <a:pt x="2341326" y="3581774"/>
                      <a:pt x="2354667" y="3615224"/>
                    </a:cubicBezTo>
                    <a:cubicBezTo>
                      <a:pt x="2368008" y="3648673"/>
                      <a:pt x="2373344" y="3688813"/>
                      <a:pt x="2369342" y="3724938"/>
                    </a:cubicBezTo>
                    <a:cubicBezTo>
                      <a:pt x="2365340" y="3761064"/>
                      <a:pt x="2353333" y="3799865"/>
                      <a:pt x="2333321" y="3829301"/>
                    </a:cubicBezTo>
                    <a:cubicBezTo>
                      <a:pt x="2313310" y="3858736"/>
                      <a:pt x="2277290" y="3888172"/>
                      <a:pt x="2251942" y="3904228"/>
                    </a:cubicBezTo>
                    <a:cubicBezTo>
                      <a:pt x="2233265" y="3916269"/>
                      <a:pt x="2217256" y="3920283"/>
                      <a:pt x="2199913" y="3925635"/>
                    </a:cubicBezTo>
                    <a:cubicBezTo>
                      <a:pt x="2182570" y="3930987"/>
                      <a:pt x="2145215" y="3935001"/>
                      <a:pt x="2145215" y="3933663"/>
                    </a:cubicBezTo>
                    <a:cubicBezTo>
                      <a:pt x="2145215" y="3932325"/>
                      <a:pt x="2199913" y="3917608"/>
                      <a:pt x="2199913" y="3914931"/>
                    </a:cubicBezTo>
                    <a:cubicBezTo>
                      <a:pt x="2198578" y="3909579"/>
                      <a:pt x="2015808" y="3948381"/>
                      <a:pt x="1950438" y="3945705"/>
                    </a:cubicBezTo>
                    <a:cubicBezTo>
                      <a:pt x="1906413" y="3943029"/>
                      <a:pt x="1874395" y="3937677"/>
                      <a:pt x="1842377" y="3921621"/>
                    </a:cubicBezTo>
                    <a:cubicBezTo>
                      <a:pt x="1810359" y="3905566"/>
                      <a:pt x="1777006" y="3873454"/>
                      <a:pt x="1758329" y="3850709"/>
                    </a:cubicBezTo>
                    <a:cubicBezTo>
                      <a:pt x="1744988" y="3834653"/>
                      <a:pt x="1738318" y="3821273"/>
                      <a:pt x="1731647" y="3801203"/>
                    </a:cubicBezTo>
                    <a:cubicBezTo>
                      <a:pt x="1722309" y="3773105"/>
                      <a:pt x="1715638" y="3722262"/>
                      <a:pt x="1716972" y="3692826"/>
                    </a:cubicBezTo>
                    <a:cubicBezTo>
                      <a:pt x="1718307" y="3671419"/>
                      <a:pt x="1720975" y="3658039"/>
                      <a:pt x="1728979" y="3637969"/>
                    </a:cubicBezTo>
                    <a:cubicBezTo>
                      <a:pt x="1740986" y="3609872"/>
                      <a:pt x="1762331" y="3569732"/>
                      <a:pt x="1789013" y="3545649"/>
                    </a:cubicBezTo>
                    <a:cubicBezTo>
                      <a:pt x="1815695" y="3521565"/>
                      <a:pt x="1846379" y="3506847"/>
                      <a:pt x="1886402" y="3493467"/>
                    </a:cubicBezTo>
                    <a:cubicBezTo>
                      <a:pt x="1941099" y="3474736"/>
                      <a:pt x="2034486" y="3451990"/>
                      <a:pt x="2090517" y="3457342"/>
                    </a:cubicBezTo>
                    <a:cubicBezTo>
                      <a:pt x="2130540" y="3461356"/>
                      <a:pt x="2167894" y="3481426"/>
                      <a:pt x="2193242" y="3496143"/>
                    </a:cubicBezTo>
                    <a:cubicBezTo>
                      <a:pt x="2211919" y="3506847"/>
                      <a:pt x="2221258" y="3516213"/>
                      <a:pt x="2234599" y="3532269"/>
                    </a:cubicBezTo>
                    <a:cubicBezTo>
                      <a:pt x="2253276" y="3555015"/>
                      <a:pt x="2277290" y="3593816"/>
                      <a:pt x="2286628" y="3628604"/>
                    </a:cubicBezTo>
                    <a:cubicBezTo>
                      <a:pt x="2295967" y="3663391"/>
                      <a:pt x="2294633" y="3704868"/>
                      <a:pt x="2286628" y="3739656"/>
                    </a:cubicBezTo>
                    <a:cubicBezTo>
                      <a:pt x="2278624" y="3774444"/>
                      <a:pt x="2254610" y="3811907"/>
                      <a:pt x="2235933" y="3835991"/>
                    </a:cubicBezTo>
                    <a:cubicBezTo>
                      <a:pt x="2222592" y="3853384"/>
                      <a:pt x="2213253" y="3862750"/>
                      <a:pt x="2194576" y="3873454"/>
                    </a:cubicBezTo>
                    <a:cubicBezTo>
                      <a:pt x="2169229" y="3889510"/>
                      <a:pt x="2134542" y="3900213"/>
                      <a:pt x="2093185" y="3912255"/>
                    </a:cubicBezTo>
                    <a:cubicBezTo>
                      <a:pt x="2031817" y="3929649"/>
                      <a:pt x="1929093" y="3979154"/>
                      <a:pt x="1859720" y="3956409"/>
                    </a:cubicBezTo>
                    <a:cubicBezTo>
                      <a:pt x="1783677" y="3932325"/>
                      <a:pt x="1675616" y="3825287"/>
                      <a:pt x="1664943" y="3750360"/>
                    </a:cubicBezTo>
                    <a:cubicBezTo>
                      <a:pt x="1654270" y="3679447"/>
                      <a:pt x="1724977" y="3572408"/>
                      <a:pt x="1781009" y="3522903"/>
                    </a:cubicBezTo>
                    <a:cubicBezTo>
                      <a:pt x="1830370" y="3478750"/>
                      <a:pt x="1909081" y="3482764"/>
                      <a:pt x="1971783" y="3454666"/>
                    </a:cubicBezTo>
                    <a:cubicBezTo>
                      <a:pt x="2035820" y="3425230"/>
                      <a:pt x="2107860" y="3394457"/>
                      <a:pt x="2158556" y="3348965"/>
                    </a:cubicBezTo>
                    <a:cubicBezTo>
                      <a:pt x="2206583" y="3304812"/>
                      <a:pt x="2231931" y="3241927"/>
                      <a:pt x="2273287" y="3189746"/>
                    </a:cubicBezTo>
                    <a:cubicBezTo>
                      <a:pt x="2315978" y="3136226"/>
                      <a:pt x="2356001" y="3093411"/>
                      <a:pt x="2414701" y="3033202"/>
                    </a:cubicBezTo>
                    <a:cubicBezTo>
                      <a:pt x="2505419" y="2940881"/>
                      <a:pt x="2668178" y="2797717"/>
                      <a:pt x="2768234" y="2694693"/>
                    </a:cubicBezTo>
                    <a:cubicBezTo>
                      <a:pt x="2846945" y="2613076"/>
                      <a:pt x="2914984" y="2547515"/>
                      <a:pt x="2968348" y="2468574"/>
                    </a:cubicBezTo>
                    <a:cubicBezTo>
                      <a:pt x="3017709" y="2394985"/>
                      <a:pt x="3045725" y="2334776"/>
                      <a:pt x="3081745" y="2239779"/>
                    </a:cubicBezTo>
                    <a:cubicBezTo>
                      <a:pt x="3136443" y="2097953"/>
                      <a:pt x="3200479" y="1875849"/>
                      <a:pt x="3235166" y="1689869"/>
                    </a:cubicBezTo>
                    <a:cubicBezTo>
                      <a:pt x="3271186" y="1502552"/>
                      <a:pt x="3265850" y="1271081"/>
                      <a:pt x="3293865" y="1118551"/>
                    </a:cubicBezTo>
                    <a:cubicBezTo>
                      <a:pt x="3312543" y="1012851"/>
                      <a:pt x="3359236" y="909826"/>
                      <a:pt x="3363238" y="854969"/>
                    </a:cubicBezTo>
                    <a:cubicBezTo>
                      <a:pt x="3364572" y="830886"/>
                      <a:pt x="3355233" y="821520"/>
                      <a:pt x="3356567" y="801450"/>
                    </a:cubicBezTo>
                    <a:cubicBezTo>
                      <a:pt x="3359236" y="772014"/>
                      <a:pt x="3368575" y="729199"/>
                      <a:pt x="3384584" y="698425"/>
                    </a:cubicBezTo>
                    <a:cubicBezTo>
                      <a:pt x="3400592" y="668990"/>
                      <a:pt x="3427274" y="639554"/>
                      <a:pt x="3455290" y="620823"/>
                    </a:cubicBezTo>
                    <a:cubicBezTo>
                      <a:pt x="3483306" y="602091"/>
                      <a:pt x="3520661" y="588711"/>
                      <a:pt x="3555347" y="584697"/>
                    </a:cubicBezTo>
                    <a:cubicBezTo>
                      <a:pt x="3588699" y="580683"/>
                      <a:pt x="3632724" y="590049"/>
                      <a:pt x="3659406" y="599415"/>
                    </a:cubicBezTo>
                    <a:cubicBezTo>
                      <a:pt x="3679417" y="606105"/>
                      <a:pt x="3690090" y="611457"/>
                      <a:pt x="3706099" y="624836"/>
                    </a:cubicBezTo>
                    <a:cubicBezTo>
                      <a:pt x="3728778" y="643568"/>
                      <a:pt x="3760796" y="681032"/>
                      <a:pt x="3775471" y="706453"/>
                    </a:cubicBezTo>
                    <a:cubicBezTo>
                      <a:pt x="3786144" y="723847"/>
                      <a:pt x="3787478" y="731875"/>
                      <a:pt x="3792815" y="755959"/>
                    </a:cubicBezTo>
                    <a:cubicBezTo>
                      <a:pt x="3804822" y="809478"/>
                      <a:pt x="3812826" y="920530"/>
                      <a:pt x="3818163" y="1022217"/>
                    </a:cubicBezTo>
                    <a:cubicBezTo>
                      <a:pt x="3826167" y="1160029"/>
                      <a:pt x="3828835" y="1350022"/>
                      <a:pt x="3827501" y="1511918"/>
                    </a:cubicBezTo>
                    <a:cubicBezTo>
                      <a:pt x="3826167" y="1671137"/>
                      <a:pt x="3824833" y="1807611"/>
                      <a:pt x="3812826" y="1985563"/>
                    </a:cubicBezTo>
                    <a:cubicBezTo>
                      <a:pt x="3796817" y="2214358"/>
                      <a:pt x="3758129" y="2587654"/>
                      <a:pt x="3727444" y="2772296"/>
                    </a:cubicBezTo>
                    <a:cubicBezTo>
                      <a:pt x="3710101" y="2875320"/>
                      <a:pt x="3696760" y="2935529"/>
                      <a:pt x="3672747" y="3009118"/>
                    </a:cubicBezTo>
                    <a:cubicBezTo>
                      <a:pt x="3650067" y="3077355"/>
                      <a:pt x="3624720" y="3138902"/>
                      <a:pt x="3590033" y="3201788"/>
                    </a:cubicBezTo>
                    <a:cubicBezTo>
                      <a:pt x="3552678" y="3270025"/>
                      <a:pt x="3508654" y="3340938"/>
                      <a:pt x="3449954" y="3405161"/>
                    </a:cubicBezTo>
                    <a:cubicBezTo>
                      <a:pt x="3383250" y="3478750"/>
                      <a:pt x="3253843" y="3581774"/>
                      <a:pt x="3201813" y="3613886"/>
                    </a:cubicBezTo>
                    <a:cubicBezTo>
                      <a:pt x="3180468" y="3627265"/>
                      <a:pt x="3172463" y="3629942"/>
                      <a:pt x="3152452" y="3635294"/>
                    </a:cubicBezTo>
                    <a:cubicBezTo>
                      <a:pt x="3124436" y="3641983"/>
                      <a:pt x="3080411" y="3647335"/>
                      <a:pt x="3047059" y="3640645"/>
                    </a:cubicBezTo>
                    <a:cubicBezTo>
                      <a:pt x="3013707" y="3633955"/>
                      <a:pt x="2976352" y="3617900"/>
                      <a:pt x="2949671" y="3596492"/>
                    </a:cubicBezTo>
                    <a:cubicBezTo>
                      <a:pt x="2922989" y="3575084"/>
                      <a:pt x="2897641" y="3542973"/>
                      <a:pt x="2884300" y="3510862"/>
                    </a:cubicBezTo>
                    <a:cubicBezTo>
                      <a:pt x="2870959" y="3478750"/>
                      <a:pt x="2864289" y="3441286"/>
                      <a:pt x="2866957" y="3406499"/>
                    </a:cubicBezTo>
                    <a:cubicBezTo>
                      <a:pt x="2869625" y="3371711"/>
                      <a:pt x="2881632" y="3340938"/>
                      <a:pt x="2898975" y="3304812"/>
                    </a:cubicBezTo>
                    <a:cubicBezTo>
                      <a:pt x="2921655" y="3256645"/>
                      <a:pt x="2960343" y="3196436"/>
                      <a:pt x="2997698" y="3146930"/>
                    </a:cubicBezTo>
                    <a:cubicBezTo>
                      <a:pt x="3036386" y="3096087"/>
                      <a:pt x="3088416" y="3067989"/>
                      <a:pt x="3131106" y="3002428"/>
                    </a:cubicBezTo>
                    <a:cubicBezTo>
                      <a:pt x="3196477" y="2902080"/>
                      <a:pt x="3268518" y="2705397"/>
                      <a:pt x="3311209" y="2579626"/>
                    </a:cubicBezTo>
                    <a:cubicBezTo>
                      <a:pt x="3343227" y="2484630"/>
                      <a:pt x="3353899" y="2437801"/>
                      <a:pt x="3376579" y="2321396"/>
                    </a:cubicBezTo>
                    <a:cubicBezTo>
                      <a:pt x="3421938" y="2085912"/>
                      <a:pt x="3503317" y="1478468"/>
                      <a:pt x="3525997" y="1245660"/>
                    </a:cubicBezTo>
                    <a:cubicBezTo>
                      <a:pt x="3536670" y="1134607"/>
                      <a:pt x="3546008" y="1078412"/>
                      <a:pt x="3539338" y="999471"/>
                    </a:cubicBezTo>
                    <a:cubicBezTo>
                      <a:pt x="3532667" y="925882"/>
                      <a:pt x="3521995" y="846941"/>
                      <a:pt x="3487308" y="786732"/>
                    </a:cubicBezTo>
                    <a:cubicBezTo>
                      <a:pt x="3453956" y="727861"/>
                      <a:pt x="3336556" y="690398"/>
                      <a:pt x="3337890" y="642230"/>
                    </a:cubicBezTo>
                    <a:cubicBezTo>
                      <a:pt x="3339224" y="594063"/>
                      <a:pt x="3461961" y="481672"/>
                      <a:pt x="3499315" y="499066"/>
                    </a:cubicBezTo>
                    <a:cubicBezTo>
                      <a:pt x="3587365" y="539206"/>
                      <a:pt x="3511322" y="1426287"/>
                      <a:pt x="3497981" y="1683179"/>
                    </a:cubicBezTo>
                    <a:cubicBezTo>
                      <a:pt x="3491311" y="1808950"/>
                      <a:pt x="3489976" y="1855779"/>
                      <a:pt x="3468631" y="1961479"/>
                    </a:cubicBezTo>
                    <a:cubicBezTo>
                      <a:pt x="3437947" y="2111333"/>
                      <a:pt x="3357902" y="2345480"/>
                      <a:pt x="3308541" y="2489982"/>
                    </a:cubicBezTo>
                    <a:cubicBezTo>
                      <a:pt x="3273854" y="2593006"/>
                      <a:pt x="3244504" y="2665257"/>
                      <a:pt x="3208484" y="2749550"/>
                    </a:cubicBezTo>
                    <a:cubicBezTo>
                      <a:pt x="3172463" y="2832505"/>
                      <a:pt x="3117766" y="2926164"/>
                      <a:pt x="3093752" y="2990387"/>
                    </a:cubicBezTo>
                    <a:cubicBezTo>
                      <a:pt x="3079077" y="3030526"/>
                      <a:pt x="3083080" y="3062638"/>
                      <a:pt x="3067070" y="3093411"/>
                    </a:cubicBezTo>
                    <a:cubicBezTo>
                      <a:pt x="3051061" y="3124185"/>
                      <a:pt x="3025714" y="3153620"/>
                      <a:pt x="2997698" y="3172352"/>
                    </a:cubicBezTo>
                    <a:cubicBezTo>
                      <a:pt x="2969682" y="3192422"/>
                      <a:pt x="2932327" y="3205802"/>
                      <a:pt x="2897641" y="3209816"/>
                    </a:cubicBezTo>
                    <a:cubicBezTo>
                      <a:pt x="2862955" y="3213830"/>
                      <a:pt x="2824266" y="3208478"/>
                      <a:pt x="2792248" y="3196436"/>
                    </a:cubicBezTo>
                    <a:cubicBezTo>
                      <a:pt x="2760230" y="3184394"/>
                      <a:pt x="2728212" y="3161648"/>
                      <a:pt x="2705532" y="3136226"/>
                    </a:cubicBezTo>
                    <a:cubicBezTo>
                      <a:pt x="2682853" y="3110805"/>
                      <a:pt x="2664175" y="3072003"/>
                      <a:pt x="2656171" y="3042568"/>
                    </a:cubicBezTo>
                    <a:cubicBezTo>
                      <a:pt x="2649501" y="3017146"/>
                      <a:pt x="2649501" y="3001090"/>
                      <a:pt x="2650835" y="2970317"/>
                    </a:cubicBezTo>
                    <a:cubicBezTo>
                      <a:pt x="2652169" y="2916798"/>
                      <a:pt x="2665510" y="2824477"/>
                      <a:pt x="2677516" y="2752226"/>
                    </a:cubicBezTo>
                    <a:cubicBezTo>
                      <a:pt x="2689523" y="2677299"/>
                      <a:pt x="2713537" y="2602372"/>
                      <a:pt x="2725544" y="2528783"/>
                    </a:cubicBezTo>
                    <a:cubicBezTo>
                      <a:pt x="2737550" y="2459208"/>
                      <a:pt x="2745555" y="2396323"/>
                      <a:pt x="2749557" y="2321396"/>
                    </a:cubicBezTo>
                    <a:cubicBezTo>
                      <a:pt x="2754894" y="2231751"/>
                      <a:pt x="2752225" y="2130065"/>
                      <a:pt x="2749557" y="2023027"/>
                    </a:cubicBezTo>
                    <a:cubicBezTo>
                      <a:pt x="2746889" y="1897256"/>
                      <a:pt x="2740218" y="1754092"/>
                      <a:pt x="2729546" y="1613604"/>
                    </a:cubicBezTo>
                    <a:cubicBezTo>
                      <a:pt x="2717539" y="1462412"/>
                      <a:pt x="2696194" y="1276433"/>
                      <a:pt x="2677516" y="1143973"/>
                    </a:cubicBezTo>
                    <a:cubicBezTo>
                      <a:pt x="2662841" y="1046300"/>
                      <a:pt x="2640162" y="971373"/>
                      <a:pt x="2632157" y="889757"/>
                    </a:cubicBezTo>
                    <a:cubicBezTo>
                      <a:pt x="2625487" y="814830"/>
                      <a:pt x="2622819" y="747931"/>
                      <a:pt x="2629489" y="674342"/>
                    </a:cubicBezTo>
                    <a:cubicBezTo>
                      <a:pt x="2636160" y="596739"/>
                      <a:pt x="2640162" y="505756"/>
                      <a:pt x="2672180" y="436181"/>
                    </a:cubicBezTo>
                    <a:cubicBezTo>
                      <a:pt x="2702864" y="370620"/>
                      <a:pt x="2793582" y="259568"/>
                      <a:pt x="2812259" y="267596"/>
                    </a:cubicBezTo>
                    <a:cubicBezTo>
                      <a:pt x="2833605" y="278299"/>
                      <a:pt x="2773571" y="580683"/>
                      <a:pt x="2752225" y="582021"/>
                    </a:cubicBezTo>
                    <a:cubicBezTo>
                      <a:pt x="2740218" y="583359"/>
                      <a:pt x="2717539" y="517798"/>
                      <a:pt x="2713537" y="483010"/>
                    </a:cubicBezTo>
                    <a:cubicBezTo>
                      <a:pt x="2709534" y="448223"/>
                      <a:pt x="2717539" y="404070"/>
                      <a:pt x="2725544" y="375972"/>
                    </a:cubicBezTo>
                    <a:cubicBezTo>
                      <a:pt x="2730880" y="355902"/>
                      <a:pt x="2737550" y="343860"/>
                      <a:pt x="2749557" y="327805"/>
                    </a:cubicBezTo>
                    <a:cubicBezTo>
                      <a:pt x="2766900" y="305059"/>
                      <a:pt x="2798919" y="271610"/>
                      <a:pt x="2829603" y="255554"/>
                    </a:cubicBezTo>
                    <a:cubicBezTo>
                      <a:pt x="2860287" y="239498"/>
                      <a:pt x="2904311" y="230132"/>
                      <a:pt x="2933661" y="228794"/>
                    </a:cubicBezTo>
                    <a:cubicBezTo>
                      <a:pt x="2953673" y="227456"/>
                      <a:pt x="2969682" y="231470"/>
                      <a:pt x="2987025" y="235484"/>
                    </a:cubicBezTo>
                    <a:cubicBezTo>
                      <a:pt x="3004368" y="239498"/>
                      <a:pt x="3020377" y="243512"/>
                      <a:pt x="3037720" y="254216"/>
                    </a:cubicBezTo>
                    <a:cubicBezTo>
                      <a:pt x="3063068" y="268934"/>
                      <a:pt x="3088416" y="286327"/>
                      <a:pt x="3117766" y="325129"/>
                    </a:cubicBezTo>
                    <a:cubicBezTo>
                      <a:pt x="3181802" y="409422"/>
                      <a:pt x="3291197" y="656948"/>
                      <a:pt x="3345895" y="792084"/>
                    </a:cubicBezTo>
                    <a:cubicBezTo>
                      <a:pt x="3385917" y="889757"/>
                      <a:pt x="3413933" y="962008"/>
                      <a:pt x="3432611" y="1052990"/>
                    </a:cubicBezTo>
                    <a:cubicBezTo>
                      <a:pt x="3452622" y="1146649"/>
                      <a:pt x="3456624" y="1226928"/>
                      <a:pt x="3459292" y="1343332"/>
                    </a:cubicBezTo>
                    <a:cubicBezTo>
                      <a:pt x="3461961" y="1518608"/>
                      <a:pt x="3439281" y="1830357"/>
                      <a:pt x="3421938" y="2004295"/>
                    </a:cubicBezTo>
                    <a:cubicBezTo>
                      <a:pt x="3411265" y="2119361"/>
                      <a:pt x="3399258" y="2196964"/>
                      <a:pt x="3383250" y="2289285"/>
                    </a:cubicBezTo>
                    <a:cubicBezTo>
                      <a:pt x="3367240" y="2377591"/>
                      <a:pt x="3352565" y="2445829"/>
                      <a:pt x="3328552" y="2546177"/>
                    </a:cubicBezTo>
                    <a:cubicBezTo>
                      <a:pt x="3293865" y="2693355"/>
                      <a:pt x="3233831" y="2944895"/>
                      <a:pt x="3191141" y="3082707"/>
                    </a:cubicBezTo>
                    <a:cubicBezTo>
                      <a:pt x="3163125" y="3171014"/>
                      <a:pt x="3145782" y="3228547"/>
                      <a:pt x="3112429" y="3295446"/>
                    </a:cubicBezTo>
                    <a:cubicBezTo>
                      <a:pt x="3077743" y="3363683"/>
                      <a:pt x="3035052" y="3434596"/>
                      <a:pt x="2985691" y="3489454"/>
                    </a:cubicBezTo>
                    <a:cubicBezTo>
                      <a:pt x="2938998" y="3541635"/>
                      <a:pt x="2882966" y="3583112"/>
                      <a:pt x="2825600" y="3620575"/>
                    </a:cubicBezTo>
                    <a:cubicBezTo>
                      <a:pt x="2766900" y="3659377"/>
                      <a:pt x="2700196" y="3688813"/>
                      <a:pt x="2636160" y="3718249"/>
                    </a:cubicBezTo>
                    <a:cubicBezTo>
                      <a:pt x="2574792" y="3746346"/>
                      <a:pt x="2520094" y="3783809"/>
                      <a:pt x="2449387" y="3794513"/>
                    </a:cubicBezTo>
                    <a:cubicBezTo>
                      <a:pt x="2364005" y="3807893"/>
                      <a:pt x="2223926" y="3817259"/>
                      <a:pt x="2157222" y="3771768"/>
                    </a:cubicBezTo>
                    <a:cubicBezTo>
                      <a:pt x="2095854" y="3730290"/>
                      <a:pt x="2053163" y="3623252"/>
                      <a:pt x="2049161" y="3551001"/>
                    </a:cubicBezTo>
                    <a:cubicBezTo>
                      <a:pt x="2045158" y="3485439"/>
                      <a:pt x="2085181" y="3421217"/>
                      <a:pt x="2118533" y="3358331"/>
                    </a:cubicBezTo>
                    <a:cubicBezTo>
                      <a:pt x="2154554" y="3290094"/>
                      <a:pt x="2225260" y="3225871"/>
                      <a:pt x="2262615" y="3157634"/>
                    </a:cubicBezTo>
                    <a:cubicBezTo>
                      <a:pt x="2295967" y="3097425"/>
                      <a:pt x="2311976" y="3035878"/>
                      <a:pt x="2334655" y="2972993"/>
                    </a:cubicBezTo>
                    <a:cubicBezTo>
                      <a:pt x="2357335" y="2908770"/>
                      <a:pt x="2384017" y="2843209"/>
                      <a:pt x="2398692" y="2776310"/>
                    </a:cubicBezTo>
                    <a:cubicBezTo>
                      <a:pt x="2413367" y="2710749"/>
                      <a:pt x="2418703" y="2655891"/>
                      <a:pt x="2425374" y="2575613"/>
                    </a:cubicBezTo>
                    <a:cubicBezTo>
                      <a:pt x="2436046" y="2455194"/>
                      <a:pt x="2442717" y="2306678"/>
                      <a:pt x="2446719" y="2122037"/>
                    </a:cubicBezTo>
                    <a:cubicBezTo>
                      <a:pt x="2452055" y="1833033"/>
                      <a:pt x="2469399" y="1238970"/>
                      <a:pt x="2434712" y="1011513"/>
                    </a:cubicBezTo>
                    <a:cubicBezTo>
                      <a:pt x="2418703" y="908488"/>
                      <a:pt x="2346662" y="842927"/>
                      <a:pt x="2369342" y="790746"/>
                    </a:cubicBezTo>
                    <a:cubicBezTo>
                      <a:pt x="2390687" y="742579"/>
                      <a:pt x="2512089" y="685046"/>
                      <a:pt x="2546776" y="703777"/>
                    </a:cubicBezTo>
                    <a:cubicBezTo>
                      <a:pt x="2582796" y="723847"/>
                      <a:pt x="2565453" y="826872"/>
                      <a:pt x="2573457" y="920530"/>
                    </a:cubicBezTo>
                    <a:cubicBezTo>
                      <a:pt x="2588132" y="1091792"/>
                      <a:pt x="2600139" y="1431639"/>
                      <a:pt x="2605476" y="1647054"/>
                    </a:cubicBezTo>
                    <a:cubicBezTo>
                      <a:pt x="2609478" y="1819654"/>
                      <a:pt x="2609478" y="1957465"/>
                      <a:pt x="2605476" y="2114009"/>
                    </a:cubicBezTo>
                    <a:cubicBezTo>
                      <a:pt x="2601473" y="2270553"/>
                      <a:pt x="2597471" y="2456532"/>
                      <a:pt x="2584130" y="2584979"/>
                    </a:cubicBezTo>
                    <a:cubicBezTo>
                      <a:pt x="2574792" y="2675961"/>
                      <a:pt x="2562785" y="2738846"/>
                      <a:pt x="2546776" y="2816449"/>
                    </a:cubicBezTo>
                    <a:cubicBezTo>
                      <a:pt x="2529433" y="2898066"/>
                      <a:pt x="2512089" y="2981021"/>
                      <a:pt x="2484073" y="3062638"/>
                    </a:cubicBezTo>
                    <a:cubicBezTo>
                      <a:pt x="2454724" y="3149606"/>
                      <a:pt x="2412033" y="3236575"/>
                      <a:pt x="2369342" y="3322206"/>
                    </a:cubicBezTo>
                    <a:cubicBezTo>
                      <a:pt x="2325317" y="3411851"/>
                      <a:pt x="2274622" y="3514875"/>
                      <a:pt x="2219924" y="3589802"/>
                    </a:cubicBezTo>
                    <a:cubicBezTo>
                      <a:pt x="2174565" y="3652687"/>
                      <a:pt x="2131874" y="3704869"/>
                      <a:pt x="2074508" y="3747684"/>
                    </a:cubicBezTo>
                    <a:cubicBezTo>
                      <a:pt x="2014474" y="3791837"/>
                      <a:pt x="1875729" y="3862750"/>
                      <a:pt x="1866390" y="3850709"/>
                    </a:cubicBezTo>
                    <a:cubicBezTo>
                      <a:pt x="1857052" y="3837329"/>
                      <a:pt x="2035820" y="3644660"/>
                      <a:pt x="2047826" y="3651350"/>
                    </a:cubicBezTo>
                    <a:cubicBezTo>
                      <a:pt x="2053163" y="3654025"/>
                      <a:pt x="2043824" y="3686137"/>
                      <a:pt x="2035820" y="3704869"/>
                    </a:cubicBezTo>
                    <a:cubicBezTo>
                      <a:pt x="2023813" y="3731628"/>
                      <a:pt x="2001133" y="3771768"/>
                      <a:pt x="1975786" y="3795851"/>
                    </a:cubicBezTo>
                    <a:cubicBezTo>
                      <a:pt x="1949104" y="3819935"/>
                      <a:pt x="1907747" y="3838667"/>
                      <a:pt x="1879731" y="3848032"/>
                    </a:cubicBezTo>
                    <a:cubicBezTo>
                      <a:pt x="1859720" y="3854722"/>
                      <a:pt x="1847713" y="3856060"/>
                      <a:pt x="1826368" y="3854722"/>
                    </a:cubicBezTo>
                    <a:cubicBezTo>
                      <a:pt x="1797018" y="3853384"/>
                      <a:pt x="1746322" y="3842680"/>
                      <a:pt x="1719640" y="3830639"/>
                    </a:cubicBezTo>
                    <a:cubicBezTo>
                      <a:pt x="1700963" y="3822611"/>
                      <a:pt x="1688957" y="3814583"/>
                      <a:pt x="1674282" y="3799865"/>
                    </a:cubicBezTo>
                    <a:cubicBezTo>
                      <a:pt x="1652936" y="3779795"/>
                      <a:pt x="1624920" y="3743670"/>
                      <a:pt x="1611579" y="3711559"/>
                    </a:cubicBezTo>
                    <a:cubicBezTo>
                      <a:pt x="1598239" y="3678109"/>
                      <a:pt x="1595570" y="3651350"/>
                      <a:pt x="1596905" y="3603182"/>
                    </a:cubicBezTo>
                    <a:cubicBezTo>
                      <a:pt x="1600907" y="3509523"/>
                      <a:pt x="1660941" y="3332910"/>
                      <a:pt x="1683620" y="3189746"/>
                    </a:cubicBezTo>
                    <a:cubicBezTo>
                      <a:pt x="1707634" y="3038554"/>
                      <a:pt x="1714304" y="2871306"/>
                      <a:pt x="1734316" y="2720115"/>
                    </a:cubicBezTo>
                    <a:cubicBezTo>
                      <a:pt x="1752993" y="2576951"/>
                      <a:pt x="1779675" y="2469912"/>
                      <a:pt x="1799686" y="2305341"/>
                    </a:cubicBezTo>
                    <a:cubicBezTo>
                      <a:pt x="1829036" y="2063166"/>
                      <a:pt x="1867724" y="1620294"/>
                      <a:pt x="1875729" y="1406217"/>
                    </a:cubicBezTo>
                    <a:cubicBezTo>
                      <a:pt x="1879731" y="1287137"/>
                      <a:pt x="1877063" y="1217562"/>
                      <a:pt x="1871727" y="1126579"/>
                    </a:cubicBezTo>
                    <a:cubicBezTo>
                      <a:pt x="1866390" y="1040949"/>
                      <a:pt x="1858386" y="956656"/>
                      <a:pt x="1845045" y="877715"/>
                    </a:cubicBezTo>
                    <a:cubicBezTo>
                      <a:pt x="1833038" y="805464"/>
                      <a:pt x="1770336" y="711805"/>
                      <a:pt x="1798352" y="674342"/>
                    </a:cubicBezTo>
                    <a:cubicBezTo>
                      <a:pt x="1830370" y="632864"/>
                      <a:pt x="2039822" y="627513"/>
                      <a:pt x="2063836" y="664976"/>
                    </a:cubicBezTo>
                    <a:cubicBezTo>
                      <a:pt x="2086515" y="699763"/>
                      <a:pt x="2006470" y="802788"/>
                      <a:pt x="1967781" y="871025"/>
                    </a:cubicBezTo>
                    <a:cubicBezTo>
                      <a:pt x="1926424" y="945952"/>
                      <a:pt x="1845045" y="1003485"/>
                      <a:pt x="1819697" y="1094468"/>
                    </a:cubicBezTo>
                    <a:cubicBezTo>
                      <a:pt x="1787679" y="1209534"/>
                      <a:pt x="1835706" y="1351360"/>
                      <a:pt x="1838374" y="1517270"/>
                    </a:cubicBezTo>
                    <a:cubicBezTo>
                      <a:pt x="1842377" y="1754092"/>
                      <a:pt x="1835706" y="2154149"/>
                      <a:pt x="1825034" y="2382943"/>
                    </a:cubicBezTo>
                    <a:cubicBezTo>
                      <a:pt x="1818363" y="2534135"/>
                      <a:pt x="1811693" y="2618428"/>
                      <a:pt x="1797018" y="2760254"/>
                    </a:cubicBezTo>
                    <a:cubicBezTo>
                      <a:pt x="1777006" y="2946233"/>
                      <a:pt x="1744988" y="3290094"/>
                      <a:pt x="1707634" y="3405161"/>
                    </a:cubicBezTo>
                    <a:cubicBezTo>
                      <a:pt x="1692959" y="3450652"/>
                      <a:pt x="1682286" y="3470722"/>
                      <a:pt x="1659607" y="3494806"/>
                    </a:cubicBezTo>
                    <a:cubicBezTo>
                      <a:pt x="1636927" y="3520227"/>
                      <a:pt x="1604909" y="3541635"/>
                      <a:pt x="1574225" y="3553676"/>
                    </a:cubicBezTo>
                    <a:cubicBezTo>
                      <a:pt x="1543541" y="3565719"/>
                      <a:pt x="1506186" y="3568394"/>
                      <a:pt x="1472834" y="3564381"/>
                    </a:cubicBezTo>
                    <a:cubicBezTo>
                      <a:pt x="1439482" y="3560366"/>
                      <a:pt x="1403462" y="3546986"/>
                      <a:pt x="1376780" y="3528255"/>
                    </a:cubicBezTo>
                    <a:cubicBezTo>
                      <a:pt x="1348764" y="3509523"/>
                      <a:pt x="1323416" y="3474736"/>
                      <a:pt x="1308741" y="3450652"/>
                    </a:cubicBezTo>
                    <a:cubicBezTo>
                      <a:pt x="1298069" y="3433258"/>
                      <a:pt x="1294066" y="3423893"/>
                      <a:pt x="1291398" y="3401147"/>
                    </a:cubicBezTo>
                    <a:cubicBezTo>
                      <a:pt x="1284728" y="3351641"/>
                      <a:pt x="1291398" y="3251293"/>
                      <a:pt x="1306073" y="3160310"/>
                    </a:cubicBezTo>
                    <a:cubicBezTo>
                      <a:pt x="1327418" y="3035878"/>
                      <a:pt x="1383450" y="2896728"/>
                      <a:pt x="1426141" y="2728142"/>
                    </a:cubicBezTo>
                    <a:cubicBezTo>
                      <a:pt x="1486175" y="2491320"/>
                      <a:pt x="1579561" y="2057814"/>
                      <a:pt x="1619584" y="1873173"/>
                    </a:cubicBezTo>
                    <a:cubicBezTo>
                      <a:pt x="1638261" y="1784866"/>
                      <a:pt x="1651602" y="1746064"/>
                      <a:pt x="1660941" y="1676489"/>
                    </a:cubicBezTo>
                    <a:cubicBezTo>
                      <a:pt x="1671613" y="1597549"/>
                      <a:pt x="1676950" y="1518608"/>
                      <a:pt x="1675616" y="1422273"/>
                    </a:cubicBezTo>
                    <a:cubicBezTo>
                      <a:pt x="1674282" y="1293827"/>
                      <a:pt x="1667611" y="1117213"/>
                      <a:pt x="1639595" y="971374"/>
                    </a:cubicBezTo>
                    <a:cubicBezTo>
                      <a:pt x="1612913" y="829548"/>
                      <a:pt x="1562218" y="670328"/>
                      <a:pt x="1514191" y="561951"/>
                    </a:cubicBezTo>
                    <a:cubicBezTo>
                      <a:pt x="1479505" y="483011"/>
                      <a:pt x="1408798" y="413436"/>
                      <a:pt x="1399459" y="367944"/>
                    </a:cubicBezTo>
                    <a:cubicBezTo>
                      <a:pt x="1395457" y="345198"/>
                      <a:pt x="1399459" y="334495"/>
                      <a:pt x="1406130" y="314425"/>
                    </a:cubicBezTo>
                    <a:cubicBezTo>
                      <a:pt x="1414134" y="286327"/>
                      <a:pt x="1432812" y="246188"/>
                      <a:pt x="1455491" y="220766"/>
                    </a:cubicBezTo>
                    <a:cubicBezTo>
                      <a:pt x="1478171" y="195345"/>
                      <a:pt x="1510189" y="172599"/>
                      <a:pt x="1542207" y="160557"/>
                    </a:cubicBezTo>
                    <a:cubicBezTo>
                      <a:pt x="1574225" y="148515"/>
                      <a:pt x="1618250" y="147177"/>
                      <a:pt x="1646266" y="148515"/>
                    </a:cubicBezTo>
                    <a:cubicBezTo>
                      <a:pt x="1666277" y="149853"/>
                      <a:pt x="1679618" y="153867"/>
                      <a:pt x="1698295" y="161895"/>
                    </a:cubicBezTo>
                    <a:cubicBezTo>
                      <a:pt x="1724977" y="173937"/>
                      <a:pt x="1765000" y="202035"/>
                      <a:pt x="1785011" y="222104"/>
                    </a:cubicBezTo>
                    <a:cubicBezTo>
                      <a:pt x="1799686" y="236822"/>
                      <a:pt x="1806356" y="250202"/>
                      <a:pt x="1814361" y="266258"/>
                    </a:cubicBezTo>
                    <a:cubicBezTo>
                      <a:pt x="1822366" y="282313"/>
                      <a:pt x="1829036" y="295693"/>
                      <a:pt x="1833038" y="315763"/>
                    </a:cubicBezTo>
                    <a:cubicBezTo>
                      <a:pt x="1839709" y="345198"/>
                      <a:pt x="1842377" y="374634"/>
                      <a:pt x="1838374" y="426815"/>
                    </a:cubicBezTo>
                    <a:cubicBezTo>
                      <a:pt x="1827702" y="555262"/>
                      <a:pt x="1724977" y="861659"/>
                      <a:pt x="1688957" y="1086440"/>
                    </a:cubicBezTo>
                    <a:cubicBezTo>
                      <a:pt x="1652936" y="1315235"/>
                      <a:pt x="1639595" y="1542691"/>
                      <a:pt x="1622252" y="1784866"/>
                    </a:cubicBezTo>
                    <a:cubicBezTo>
                      <a:pt x="1603575" y="2047110"/>
                      <a:pt x="1606243" y="2388295"/>
                      <a:pt x="1587566" y="2605048"/>
                    </a:cubicBezTo>
                    <a:cubicBezTo>
                      <a:pt x="1575559" y="2746874"/>
                      <a:pt x="1560884" y="2845885"/>
                      <a:pt x="1543541" y="2956937"/>
                    </a:cubicBezTo>
                    <a:cubicBezTo>
                      <a:pt x="1527532" y="3055948"/>
                      <a:pt x="1508855" y="3148269"/>
                      <a:pt x="1488843" y="3239251"/>
                    </a:cubicBezTo>
                    <a:cubicBezTo>
                      <a:pt x="1468832" y="3326220"/>
                      <a:pt x="1452823" y="3415865"/>
                      <a:pt x="1424807" y="3494806"/>
                    </a:cubicBezTo>
                    <a:cubicBezTo>
                      <a:pt x="1399459" y="3565718"/>
                      <a:pt x="1386118" y="3652687"/>
                      <a:pt x="1330087" y="3691489"/>
                    </a:cubicBezTo>
                    <a:cubicBezTo>
                      <a:pt x="1264716" y="3736980"/>
                      <a:pt x="1105960" y="3758388"/>
                      <a:pt x="1035253" y="3718249"/>
                    </a:cubicBezTo>
                    <a:cubicBezTo>
                      <a:pt x="964546" y="3676771"/>
                      <a:pt x="943201" y="3563042"/>
                      <a:pt x="908515" y="3441286"/>
                    </a:cubicBezTo>
                    <a:cubicBezTo>
                      <a:pt x="851149" y="3237913"/>
                      <a:pt x="845812" y="2837857"/>
                      <a:pt x="801787" y="2584979"/>
                    </a:cubicBezTo>
                    <a:cubicBezTo>
                      <a:pt x="765767" y="2381605"/>
                      <a:pt x="707067" y="2194288"/>
                      <a:pt x="677717" y="2037744"/>
                    </a:cubicBezTo>
                    <a:cubicBezTo>
                      <a:pt x="656372" y="1920002"/>
                      <a:pt x="639029" y="1820991"/>
                      <a:pt x="633692" y="1728671"/>
                    </a:cubicBezTo>
                    <a:cubicBezTo>
                      <a:pt x="629690" y="1652406"/>
                      <a:pt x="633692" y="1604238"/>
                      <a:pt x="640363" y="1521284"/>
                    </a:cubicBezTo>
                    <a:cubicBezTo>
                      <a:pt x="651035" y="1394176"/>
                      <a:pt x="676383" y="1172071"/>
                      <a:pt x="701731" y="1040949"/>
                    </a:cubicBezTo>
                    <a:cubicBezTo>
                      <a:pt x="720408" y="948628"/>
                      <a:pt x="739085" y="881729"/>
                      <a:pt x="764433" y="809478"/>
                    </a:cubicBezTo>
                    <a:cubicBezTo>
                      <a:pt x="787113" y="742579"/>
                      <a:pt x="829803" y="674342"/>
                      <a:pt x="843144" y="619485"/>
                    </a:cubicBezTo>
                    <a:cubicBezTo>
                      <a:pt x="852483" y="580683"/>
                      <a:pt x="844478" y="544558"/>
                      <a:pt x="852483" y="517798"/>
                    </a:cubicBezTo>
                    <a:cubicBezTo>
                      <a:pt x="857819" y="499066"/>
                      <a:pt x="863156" y="488362"/>
                      <a:pt x="875162" y="472307"/>
                    </a:cubicBezTo>
                    <a:cubicBezTo>
                      <a:pt x="891171" y="449561"/>
                      <a:pt x="925858" y="417449"/>
                      <a:pt x="949871" y="402732"/>
                    </a:cubicBezTo>
                    <a:cubicBezTo>
                      <a:pt x="967214" y="392028"/>
                      <a:pt x="981889" y="388014"/>
                      <a:pt x="997899" y="384000"/>
                    </a:cubicBezTo>
                    <a:cubicBezTo>
                      <a:pt x="1013908" y="379986"/>
                      <a:pt x="1028583" y="374634"/>
                      <a:pt x="1048594" y="375972"/>
                    </a:cubicBezTo>
                    <a:cubicBezTo>
                      <a:pt x="1076610" y="377310"/>
                      <a:pt x="1117967" y="384000"/>
                      <a:pt x="1147316" y="398718"/>
                    </a:cubicBezTo>
                    <a:cubicBezTo>
                      <a:pt x="1176666" y="413435"/>
                      <a:pt x="1207351" y="442871"/>
                      <a:pt x="1224694" y="464279"/>
                    </a:cubicBezTo>
                    <a:cubicBezTo>
                      <a:pt x="1236700" y="478997"/>
                      <a:pt x="1243371" y="493714"/>
                      <a:pt x="1250041" y="509770"/>
                    </a:cubicBezTo>
                    <a:cubicBezTo>
                      <a:pt x="1256712" y="525826"/>
                      <a:pt x="1266050" y="557937"/>
                      <a:pt x="1263382" y="559275"/>
                    </a:cubicBezTo>
                    <a:cubicBezTo>
                      <a:pt x="1259380" y="560613"/>
                      <a:pt x="1214021" y="481673"/>
                      <a:pt x="1210019" y="483010"/>
                    </a:cubicBezTo>
                    <a:cubicBezTo>
                      <a:pt x="1204682" y="485686"/>
                      <a:pt x="1274055" y="607443"/>
                      <a:pt x="1291398" y="678356"/>
                    </a:cubicBezTo>
                    <a:cubicBezTo>
                      <a:pt x="1310075" y="755959"/>
                      <a:pt x="1310075" y="816168"/>
                      <a:pt x="1312743" y="931234"/>
                    </a:cubicBezTo>
                    <a:cubicBezTo>
                      <a:pt x="1318080" y="1182775"/>
                      <a:pt x="1288730" y="1850427"/>
                      <a:pt x="1264716" y="2126051"/>
                    </a:cubicBezTo>
                    <a:cubicBezTo>
                      <a:pt x="1251375" y="2273229"/>
                      <a:pt x="1231364" y="2325410"/>
                      <a:pt x="1218023" y="2461884"/>
                    </a:cubicBezTo>
                    <a:cubicBezTo>
                      <a:pt x="1196678" y="2674623"/>
                      <a:pt x="1212687" y="3097425"/>
                      <a:pt x="1167328" y="3279390"/>
                    </a:cubicBezTo>
                    <a:cubicBezTo>
                      <a:pt x="1143314" y="3375725"/>
                      <a:pt x="1076610" y="3493467"/>
                      <a:pt x="1071273" y="3492129"/>
                    </a:cubicBezTo>
                    <a:cubicBezTo>
                      <a:pt x="1065937" y="3490792"/>
                      <a:pt x="1123303" y="3280729"/>
                      <a:pt x="1132642" y="3282067"/>
                    </a:cubicBezTo>
                    <a:cubicBezTo>
                      <a:pt x="1139312" y="3283405"/>
                      <a:pt x="1143314" y="3352979"/>
                      <a:pt x="1135310" y="3385091"/>
                    </a:cubicBezTo>
                    <a:cubicBezTo>
                      <a:pt x="1127305" y="3417203"/>
                      <a:pt x="1109962" y="3450652"/>
                      <a:pt x="1088617" y="3476074"/>
                    </a:cubicBezTo>
                    <a:cubicBezTo>
                      <a:pt x="1067271" y="3501495"/>
                      <a:pt x="1035253" y="3524241"/>
                      <a:pt x="1004569" y="3536283"/>
                    </a:cubicBezTo>
                    <a:cubicBezTo>
                      <a:pt x="973885" y="3548325"/>
                      <a:pt x="936530" y="3555015"/>
                      <a:pt x="903178" y="3551001"/>
                    </a:cubicBezTo>
                    <a:cubicBezTo>
                      <a:pt x="869826" y="3546986"/>
                      <a:pt x="831138" y="3529593"/>
                      <a:pt x="807124" y="3516213"/>
                    </a:cubicBezTo>
                    <a:cubicBezTo>
                      <a:pt x="789781" y="3506847"/>
                      <a:pt x="779108" y="3498819"/>
                      <a:pt x="767101" y="3482764"/>
                    </a:cubicBezTo>
                    <a:cubicBezTo>
                      <a:pt x="749758" y="3461356"/>
                      <a:pt x="728413" y="3425230"/>
                      <a:pt x="717740" y="3391781"/>
                    </a:cubicBezTo>
                    <a:cubicBezTo>
                      <a:pt x="705733" y="3354318"/>
                      <a:pt x="704399" y="3319530"/>
                      <a:pt x="701731" y="3263335"/>
                    </a:cubicBezTo>
                    <a:cubicBezTo>
                      <a:pt x="696394" y="3158972"/>
                      <a:pt x="701731" y="2939543"/>
                      <a:pt x="711069" y="2813773"/>
                    </a:cubicBezTo>
                    <a:cubicBezTo>
                      <a:pt x="717740" y="2721453"/>
                      <a:pt x="723076" y="2683989"/>
                      <a:pt x="740419" y="2576951"/>
                    </a:cubicBezTo>
                    <a:cubicBezTo>
                      <a:pt x="777774" y="2350832"/>
                      <a:pt x="909849" y="1823667"/>
                      <a:pt x="961878" y="1521284"/>
                    </a:cubicBezTo>
                    <a:cubicBezTo>
                      <a:pt x="1000567" y="1296503"/>
                      <a:pt x="992562" y="1071722"/>
                      <a:pt x="1040589" y="929896"/>
                    </a:cubicBezTo>
                    <a:cubicBezTo>
                      <a:pt x="1069939" y="841589"/>
                      <a:pt x="1171330" y="749269"/>
                      <a:pt x="1155321" y="730537"/>
                    </a:cubicBezTo>
                    <a:cubicBezTo>
                      <a:pt x="1139312" y="711805"/>
                      <a:pt x="979221" y="768000"/>
                      <a:pt x="937865" y="821520"/>
                    </a:cubicBezTo>
                    <a:cubicBezTo>
                      <a:pt x="896508" y="875039"/>
                      <a:pt x="913851" y="953980"/>
                      <a:pt x="905846" y="1050314"/>
                    </a:cubicBezTo>
                    <a:cubicBezTo>
                      <a:pt x="893840" y="1213548"/>
                      <a:pt x="903178" y="1479806"/>
                      <a:pt x="895174" y="1711277"/>
                    </a:cubicBezTo>
                    <a:cubicBezTo>
                      <a:pt x="885835" y="1965493"/>
                      <a:pt x="853817" y="2234427"/>
                      <a:pt x="848481" y="2514065"/>
                    </a:cubicBezTo>
                    <a:cubicBezTo>
                      <a:pt x="843144" y="2821801"/>
                      <a:pt x="911183" y="3331572"/>
                      <a:pt x="869826" y="3481426"/>
                    </a:cubicBezTo>
                    <a:cubicBezTo>
                      <a:pt x="856485" y="3532269"/>
                      <a:pt x="832472" y="3552339"/>
                      <a:pt x="812460" y="3573746"/>
                    </a:cubicBezTo>
                    <a:cubicBezTo>
                      <a:pt x="797785" y="3588464"/>
                      <a:pt x="787113" y="3596492"/>
                      <a:pt x="768435" y="3605858"/>
                    </a:cubicBezTo>
                    <a:cubicBezTo>
                      <a:pt x="741754" y="3619238"/>
                      <a:pt x="693726" y="3633955"/>
                      <a:pt x="664376" y="3636631"/>
                    </a:cubicBezTo>
                    <a:cubicBezTo>
                      <a:pt x="643031" y="3637970"/>
                      <a:pt x="627022" y="3635294"/>
                      <a:pt x="609679" y="3631280"/>
                    </a:cubicBezTo>
                    <a:cubicBezTo>
                      <a:pt x="592336" y="3627265"/>
                      <a:pt x="576326" y="3624590"/>
                      <a:pt x="557649" y="3613886"/>
                    </a:cubicBezTo>
                    <a:cubicBezTo>
                      <a:pt x="532302" y="3599168"/>
                      <a:pt x="494947" y="3572409"/>
                      <a:pt x="473602" y="3544311"/>
                    </a:cubicBezTo>
                    <a:cubicBezTo>
                      <a:pt x="452256" y="3516213"/>
                      <a:pt x="438915" y="3472060"/>
                      <a:pt x="432245" y="3443963"/>
                    </a:cubicBezTo>
                    <a:cubicBezTo>
                      <a:pt x="428243" y="3423893"/>
                      <a:pt x="426909" y="3409175"/>
                      <a:pt x="429577" y="3390443"/>
                    </a:cubicBezTo>
                    <a:cubicBezTo>
                      <a:pt x="432245" y="3367697"/>
                      <a:pt x="445586" y="3351641"/>
                      <a:pt x="450922" y="3316854"/>
                    </a:cubicBezTo>
                    <a:cubicBezTo>
                      <a:pt x="462929" y="3235237"/>
                      <a:pt x="454924" y="3059962"/>
                      <a:pt x="449588" y="2904756"/>
                    </a:cubicBezTo>
                    <a:cubicBezTo>
                      <a:pt x="442918" y="2702721"/>
                      <a:pt x="432245" y="2472588"/>
                      <a:pt x="404229" y="2206330"/>
                    </a:cubicBezTo>
                    <a:cubicBezTo>
                      <a:pt x="366875" y="1846413"/>
                      <a:pt x="209452" y="1177423"/>
                      <a:pt x="225461" y="940600"/>
                    </a:cubicBezTo>
                    <a:cubicBezTo>
                      <a:pt x="232132" y="845603"/>
                      <a:pt x="256145" y="810816"/>
                      <a:pt x="280159" y="745255"/>
                    </a:cubicBezTo>
                    <a:cubicBezTo>
                      <a:pt x="306841" y="675680"/>
                      <a:pt x="336191" y="599415"/>
                      <a:pt x="380215" y="535192"/>
                    </a:cubicBezTo>
                    <a:cubicBezTo>
                      <a:pt x="424240" y="469631"/>
                      <a:pt x="482940" y="412098"/>
                      <a:pt x="545642" y="358578"/>
                    </a:cubicBezTo>
                    <a:cubicBezTo>
                      <a:pt x="612347" y="302383"/>
                      <a:pt x="692392" y="243512"/>
                      <a:pt x="769769" y="208725"/>
                    </a:cubicBezTo>
                    <a:cubicBezTo>
                      <a:pt x="841810" y="176613"/>
                      <a:pt x="924524" y="175275"/>
                      <a:pt x="993896" y="149853"/>
                    </a:cubicBezTo>
                    <a:cubicBezTo>
                      <a:pt x="1059267" y="125770"/>
                      <a:pt x="1113964" y="81616"/>
                      <a:pt x="1176666" y="61547"/>
                    </a:cubicBezTo>
                    <a:cubicBezTo>
                      <a:pt x="1238035" y="41477"/>
                      <a:pt x="1270053" y="36125"/>
                      <a:pt x="1367441" y="26759"/>
                    </a:cubicBezTo>
                    <a:cubicBezTo>
                      <a:pt x="1664943" y="0"/>
                      <a:pt x="2886968" y="16055"/>
                      <a:pt x="3203147" y="25421"/>
                    </a:cubicBezTo>
                    <a:cubicBezTo>
                      <a:pt x="3313877" y="28097"/>
                      <a:pt x="3341892" y="25421"/>
                      <a:pt x="3427274" y="38801"/>
                    </a:cubicBezTo>
                    <a:cubicBezTo>
                      <a:pt x="3543340" y="57533"/>
                      <a:pt x="3718106" y="109714"/>
                      <a:pt x="3831503" y="148515"/>
                    </a:cubicBezTo>
                    <a:cubicBezTo>
                      <a:pt x="3916885" y="177951"/>
                      <a:pt x="3990260" y="199359"/>
                      <a:pt x="4052962" y="242174"/>
                    </a:cubicBezTo>
                    <a:cubicBezTo>
                      <a:pt x="4110328" y="280975"/>
                      <a:pt x="4150350" y="337171"/>
                      <a:pt x="4197044" y="386676"/>
                    </a:cubicBezTo>
                    <a:cubicBezTo>
                      <a:pt x="4242403" y="436181"/>
                      <a:pt x="4295766" y="478997"/>
                      <a:pt x="4329118" y="537868"/>
                    </a:cubicBezTo>
                    <a:cubicBezTo>
                      <a:pt x="4363805" y="600753"/>
                      <a:pt x="4385150" y="663638"/>
                      <a:pt x="4397157" y="755959"/>
                    </a:cubicBezTo>
                    <a:cubicBezTo>
                      <a:pt x="4415834" y="904475"/>
                      <a:pt x="4394489" y="1166719"/>
                      <a:pt x="4370475" y="1348684"/>
                    </a:cubicBezTo>
                    <a:cubicBezTo>
                      <a:pt x="4350464" y="1507904"/>
                      <a:pt x="4305105" y="1628322"/>
                      <a:pt x="4275755" y="1788880"/>
                    </a:cubicBezTo>
                    <a:cubicBezTo>
                      <a:pt x="4241069" y="1980211"/>
                      <a:pt x="4222391" y="2217034"/>
                      <a:pt x="4178367" y="2423083"/>
                    </a:cubicBezTo>
                    <a:cubicBezTo>
                      <a:pt x="4134341" y="2623780"/>
                      <a:pt x="4063635" y="2871306"/>
                      <a:pt x="4012939" y="3011795"/>
                    </a:cubicBezTo>
                    <a:cubicBezTo>
                      <a:pt x="3983589" y="3093411"/>
                      <a:pt x="3959576" y="3138903"/>
                      <a:pt x="3927557" y="3200450"/>
                    </a:cubicBezTo>
                    <a:cubicBezTo>
                      <a:pt x="3895540" y="3261997"/>
                      <a:pt x="3862187" y="3324882"/>
                      <a:pt x="3820830" y="3381077"/>
                    </a:cubicBezTo>
                    <a:cubicBezTo>
                      <a:pt x="3780808" y="3437273"/>
                      <a:pt x="3735449" y="3486777"/>
                      <a:pt x="3683419" y="3536283"/>
                    </a:cubicBezTo>
                    <a:cubicBezTo>
                      <a:pt x="3628722" y="3589802"/>
                      <a:pt x="3560683" y="3643321"/>
                      <a:pt x="3497981" y="3687475"/>
                    </a:cubicBezTo>
                    <a:cubicBezTo>
                      <a:pt x="3437947" y="3728952"/>
                      <a:pt x="3380581" y="3762402"/>
                      <a:pt x="3315211" y="3797189"/>
                    </a:cubicBezTo>
                    <a:cubicBezTo>
                      <a:pt x="3244504" y="3834653"/>
                      <a:pt x="3163125" y="3877468"/>
                      <a:pt x="3087082" y="3900214"/>
                    </a:cubicBezTo>
                    <a:cubicBezTo>
                      <a:pt x="3017709" y="3920283"/>
                      <a:pt x="2949671" y="3926973"/>
                      <a:pt x="2878964" y="3932325"/>
                    </a:cubicBezTo>
                    <a:cubicBezTo>
                      <a:pt x="2805589" y="3937677"/>
                      <a:pt x="2742887" y="3928311"/>
                      <a:pt x="2653503" y="3932325"/>
                    </a:cubicBezTo>
                    <a:cubicBezTo>
                      <a:pt x="2520094" y="3939015"/>
                      <a:pt x="2285294" y="3993873"/>
                      <a:pt x="2158556" y="3981830"/>
                    </a:cubicBezTo>
                    <a:cubicBezTo>
                      <a:pt x="2077177" y="3973803"/>
                      <a:pt x="2031817" y="3918946"/>
                      <a:pt x="1963779" y="3921621"/>
                    </a:cubicBezTo>
                    <a:cubicBezTo>
                      <a:pt x="1886402" y="3924298"/>
                      <a:pt x="1783677" y="3969789"/>
                      <a:pt x="1718307" y="4015280"/>
                    </a:cubicBezTo>
                    <a:cubicBezTo>
                      <a:pt x="1660941" y="4055419"/>
                      <a:pt x="1604909" y="4126333"/>
                      <a:pt x="1583564" y="4166472"/>
                    </a:cubicBezTo>
                    <a:cubicBezTo>
                      <a:pt x="1571557" y="4187880"/>
                      <a:pt x="1578227" y="4201260"/>
                      <a:pt x="1568889" y="4221329"/>
                    </a:cubicBezTo>
                    <a:cubicBezTo>
                      <a:pt x="1555548" y="4249427"/>
                      <a:pt x="1530200" y="4289566"/>
                      <a:pt x="1502184" y="4312312"/>
                    </a:cubicBezTo>
                    <a:cubicBezTo>
                      <a:pt x="1474168" y="4336395"/>
                      <a:pt x="1430143" y="4353789"/>
                      <a:pt x="1400793" y="4361817"/>
                    </a:cubicBezTo>
                    <a:cubicBezTo>
                      <a:pt x="1379448" y="4367169"/>
                      <a:pt x="1364773" y="4368507"/>
                      <a:pt x="1343428" y="4367169"/>
                    </a:cubicBezTo>
                    <a:cubicBezTo>
                      <a:pt x="1312744" y="4364493"/>
                      <a:pt x="1263382" y="4351113"/>
                      <a:pt x="1235366" y="4337734"/>
                    </a:cubicBezTo>
                    <a:cubicBezTo>
                      <a:pt x="1215355" y="4328368"/>
                      <a:pt x="1203348" y="4319002"/>
                      <a:pt x="1188673" y="4302946"/>
                    </a:cubicBezTo>
                    <a:cubicBezTo>
                      <a:pt x="1167328" y="4280200"/>
                      <a:pt x="1139312" y="4242737"/>
                      <a:pt x="1127305" y="4207950"/>
                    </a:cubicBezTo>
                    <a:cubicBezTo>
                      <a:pt x="1115298" y="4173162"/>
                      <a:pt x="1104626" y="4141051"/>
                      <a:pt x="1116633" y="4095559"/>
                    </a:cubicBezTo>
                    <a:cubicBezTo>
                      <a:pt x="1141980" y="4000563"/>
                      <a:pt x="1316746" y="3708882"/>
                      <a:pt x="1400793" y="3703530"/>
                    </a:cubicBezTo>
                    <a:cubicBezTo>
                      <a:pt x="1459493" y="3699517"/>
                      <a:pt x="1574225" y="3840005"/>
                      <a:pt x="1560884" y="3869440"/>
                    </a:cubicBezTo>
                    <a:cubicBezTo>
                      <a:pt x="1542207" y="3909579"/>
                      <a:pt x="1286062" y="3860074"/>
                      <a:pt x="1129973" y="3844019"/>
                    </a:cubicBezTo>
                    <a:cubicBezTo>
                      <a:pt x="940533" y="3825287"/>
                      <a:pt x="652370" y="3797189"/>
                      <a:pt x="504286" y="3754374"/>
                    </a:cubicBezTo>
                    <a:cubicBezTo>
                      <a:pt x="417570" y="3728952"/>
                      <a:pt x="366875" y="3707545"/>
                      <a:pt x="308175" y="3664729"/>
                    </a:cubicBezTo>
                    <a:cubicBezTo>
                      <a:pt x="245472" y="3619238"/>
                      <a:pt x="188107" y="3546987"/>
                      <a:pt x="144082" y="3484102"/>
                    </a:cubicBezTo>
                    <a:cubicBezTo>
                      <a:pt x="104059" y="3426569"/>
                      <a:pt x="72041" y="3371711"/>
                      <a:pt x="49361" y="3302136"/>
                    </a:cubicBezTo>
                    <a:cubicBezTo>
                      <a:pt x="22680" y="3220520"/>
                      <a:pt x="13341" y="3109467"/>
                      <a:pt x="6671" y="3023836"/>
                    </a:cubicBezTo>
                    <a:cubicBezTo>
                      <a:pt x="1334" y="2952923"/>
                      <a:pt x="0" y="2914122"/>
                      <a:pt x="8005" y="2825815"/>
                    </a:cubicBezTo>
                    <a:cubicBezTo>
                      <a:pt x="24014" y="2647864"/>
                      <a:pt x="120068" y="2202316"/>
                      <a:pt x="146750" y="2021689"/>
                    </a:cubicBezTo>
                    <a:cubicBezTo>
                      <a:pt x="160091" y="1930706"/>
                      <a:pt x="165427" y="1895918"/>
                      <a:pt x="172098" y="1816978"/>
                    </a:cubicBezTo>
                    <a:cubicBezTo>
                      <a:pt x="181436" y="1707263"/>
                      <a:pt x="176100" y="1558747"/>
                      <a:pt x="189441" y="1423611"/>
                    </a:cubicBezTo>
                    <a:cubicBezTo>
                      <a:pt x="204116" y="1280447"/>
                      <a:pt x="232132" y="1101158"/>
                      <a:pt x="260147" y="982078"/>
                    </a:cubicBezTo>
                    <a:cubicBezTo>
                      <a:pt x="280159" y="897785"/>
                      <a:pt x="296168" y="840252"/>
                      <a:pt x="328186" y="772015"/>
                    </a:cubicBezTo>
                    <a:cubicBezTo>
                      <a:pt x="361538" y="698426"/>
                      <a:pt x="409565" y="624837"/>
                      <a:pt x="458927" y="557938"/>
                    </a:cubicBezTo>
                    <a:cubicBezTo>
                      <a:pt x="509622" y="491039"/>
                      <a:pt x="572324" y="424140"/>
                      <a:pt x="628356" y="369282"/>
                    </a:cubicBezTo>
                    <a:cubicBezTo>
                      <a:pt x="676383" y="322453"/>
                      <a:pt x="736417" y="267596"/>
                      <a:pt x="771103" y="244850"/>
                    </a:cubicBezTo>
                    <a:cubicBezTo>
                      <a:pt x="788447" y="234146"/>
                      <a:pt x="797785" y="230132"/>
                      <a:pt x="815128" y="226118"/>
                    </a:cubicBezTo>
                    <a:cubicBezTo>
                      <a:pt x="840476" y="220766"/>
                      <a:pt x="885835" y="219428"/>
                      <a:pt x="911183" y="223442"/>
                    </a:cubicBezTo>
                    <a:cubicBezTo>
                      <a:pt x="929860" y="226118"/>
                      <a:pt x="940533" y="230132"/>
                      <a:pt x="956542" y="239498"/>
                    </a:cubicBezTo>
                    <a:cubicBezTo>
                      <a:pt x="979221" y="252878"/>
                      <a:pt x="1012574" y="280976"/>
                      <a:pt x="1028583" y="301045"/>
                    </a:cubicBezTo>
                    <a:cubicBezTo>
                      <a:pt x="1040589" y="315763"/>
                      <a:pt x="1047260" y="326467"/>
                      <a:pt x="1052596" y="343861"/>
                    </a:cubicBezTo>
                    <a:cubicBezTo>
                      <a:pt x="1060601" y="367944"/>
                      <a:pt x="1068605" y="406746"/>
                      <a:pt x="1065937" y="437519"/>
                    </a:cubicBezTo>
                    <a:cubicBezTo>
                      <a:pt x="1063269" y="468293"/>
                      <a:pt x="1048594" y="505756"/>
                      <a:pt x="1035253" y="528502"/>
                    </a:cubicBezTo>
                    <a:cubicBezTo>
                      <a:pt x="1025914" y="544558"/>
                      <a:pt x="1003235" y="564627"/>
                      <a:pt x="1003235" y="564627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</p:grpSp>
        <p:sp>
          <p:nvSpPr>
            <p:cNvPr id="38" name="Freeform 38"/>
            <p:cNvSpPr/>
            <p:nvPr/>
          </p:nvSpPr>
          <p:spPr>
            <a:xfrm rot="78588" flipH="1">
              <a:off x="15078" y="32499"/>
              <a:ext cx="1353310" cy="1334702"/>
            </a:xfrm>
            <a:custGeom>
              <a:avLst/>
              <a:gdLst/>
              <a:ahLst/>
              <a:cxnLst/>
              <a:rect l="l" t="t" r="r" b="b"/>
              <a:pathLst>
                <a:path w="1353310" h="1334702">
                  <a:moveTo>
                    <a:pt x="1353310" y="0"/>
                  </a:moveTo>
                  <a:lnTo>
                    <a:pt x="0" y="0"/>
                  </a:lnTo>
                  <a:lnTo>
                    <a:pt x="0" y="1334703"/>
                  </a:lnTo>
                  <a:lnTo>
                    <a:pt x="1353310" y="1334703"/>
                  </a:lnTo>
                  <a:lnTo>
                    <a:pt x="135331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 rot="-89735">
              <a:off x="537046" y="69404"/>
              <a:ext cx="171966" cy="941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77"/>
                </a:lnSpc>
                <a:spcBef>
                  <a:spcPct val="0"/>
                </a:spcBef>
              </a:pPr>
              <a:r>
                <a:rPr lang="en-US" sz="4269">
                  <a:solidFill>
                    <a:srgbClr val="1C1D15"/>
                  </a:solidFill>
                  <a:latin typeface="Comic Sans"/>
                  <a:ea typeface="Comic Sans"/>
                  <a:cs typeface="Comic Sans"/>
                  <a:sym typeface="Comic Sans"/>
                </a:rPr>
                <a:t>?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58997" y="5812240"/>
            <a:ext cx="1052998" cy="1040778"/>
            <a:chOff x="0" y="0"/>
            <a:chExt cx="1403998" cy="1387704"/>
          </a:xfrm>
        </p:grpSpPr>
        <p:grpSp>
          <p:nvGrpSpPr>
            <p:cNvPr id="41" name="Group 41"/>
            <p:cNvGrpSpPr/>
            <p:nvPr/>
          </p:nvGrpSpPr>
          <p:grpSpPr>
            <a:xfrm rot="-2827">
              <a:off x="1783" y="576"/>
              <a:ext cx="1401645" cy="1386552"/>
              <a:chOff x="0" y="0"/>
              <a:chExt cx="4497213" cy="444878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46693" y="28098"/>
                <a:ext cx="4415834" cy="4368508"/>
              </a:xfrm>
              <a:custGeom>
                <a:avLst/>
                <a:gdLst/>
                <a:ahLst/>
                <a:cxnLst/>
                <a:rect l="l" t="t" r="r" b="b"/>
                <a:pathLst>
                  <a:path w="4415834" h="4368508">
                    <a:moveTo>
                      <a:pt x="1003235" y="564627"/>
                    </a:moveTo>
                    <a:cubicBezTo>
                      <a:pt x="856485" y="713143"/>
                      <a:pt x="795117" y="782718"/>
                      <a:pt x="756428" y="848280"/>
                    </a:cubicBezTo>
                    <a:cubicBezTo>
                      <a:pt x="720408" y="909827"/>
                      <a:pt x="695060" y="963346"/>
                      <a:pt x="673715" y="1040949"/>
                    </a:cubicBezTo>
                    <a:cubicBezTo>
                      <a:pt x="644365" y="1149325"/>
                      <a:pt x="631024" y="1303193"/>
                      <a:pt x="619017" y="1445019"/>
                    </a:cubicBezTo>
                    <a:cubicBezTo>
                      <a:pt x="605676" y="1600225"/>
                      <a:pt x="617683" y="1770148"/>
                      <a:pt x="600340" y="1936058"/>
                    </a:cubicBezTo>
                    <a:cubicBezTo>
                      <a:pt x="581663" y="2107320"/>
                      <a:pt x="528299" y="2317382"/>
                      <a:pt x="508288" y="2457870"/>
                    </a:cubicBezTo>
                    <a:cubicBezTo>
                      <a:pt x="494947" y="2551529"/>
                      <a:pt x="488277" y="2605048"/>
                      <a:pt x="481606" y="2693355"/>
                    </a:cubicBezTo>
                    <a:cubicBezTo>
                      <a:pt x="472268" y="2807084"/>
                      <a:pt x="453590" y="2972993"/>
                      <a:pt x="465597" y="3082707"/>
                    </a:cubicBezTo>
                    <a:cubicBezTo>
                      <a:pt x="474936" y="3164324"/>
                      <a:pt x="476270" y="3249955"/>
                      <a:pt x="522963" y="3294109"/>
                    </a:cubicBezTo>
                    <a:cubicBezTo>
                      <a:pt x="573658" y="3340938"/>
                      <a:pt x="693726" y="3331572"/>
                      <a:pt x="773772" y="3340938"/>
                    </a:cubicBezTo>
                    <a:cubicBezTo>
                      <a:pt x="845812" y="3348966"/>
                      <a:pt x="913851" y="3340938"/>
                      <a:pt x="981889" y="3347628"/>
                    </a:cubicBezTo>
                    <a:cubicBezTo>
                      <a:pt x="1048594" y="3354318"/>
                      <a:pt x="1100623" y="3371712"/>
                      <a:pt x="1178000" y="3379739"/>
                    </a:cubicBezTo>
                    <a:cubicBezTo>
                      <a:pt x="1286062" y="3390443"/>
                      <a:pt x="1459493" y="3366360"/>
                      <a:pt x="1572891" y="3394457"/>
                    </a:cubicBezTo>
                    <a:cubicBezTo>
                      <a:pt x="1667611" y="3417203"/>
                      <a:pt x="1771670" y="3453328"/>
                      <a:pt x="1819697" y="3512199"/>
                    </a:cubicBezTo>
                    <a:cubicBezTo>
                      <a:pt x="1861054" y="3563042"/>
                      <a:pt x="1871727" y="3641983"/>
                      <a:pt x="1866390" y="3711559"/>
                    </a:cubicBezTo>
                    <a:cubicBezTo>
                      <a:pt x="1859720" y="3790499"/>
                      <a:pt x="1805022" y="3884158"/>
                      <a:pt x="1766334" y="3957747"/>
                    </a:cubicBezTo>
                    <a:cubicBezTo>
                      <a:pt x="1732981" y="4021970"/>
                      <a:pt x="1698295" y="4075490"/>
                      <a:pt x="1654270" y="4129009"/>
                    </a:cubicBezTo>
                    <a:cubicBezTo>
                      <a:pt x="1608911" y="4183865"/>
                      <a:pt x="1498182" y="4284214"/>
                      <a:pt x="1494180" y="4281539"/>
                    </a:cubicBezTo>
                    <a:cubicBezTo>
                      <a:pt x="1491511" y="4278862"/>
                      <a:pt x="1576893" y="4163796"/>
                      <a:pt x="1583563" y="4166472"/>
                    </a:cubicBezTo>
                    <a:cubicBezTo>
                      <a:pt x="1587566" y="4169148"/>
                      <a:pt x="1578227" y="4201260"/>
                      <a:pt x="1568889" y="4221329"/>
                    </a:cubicBezTo>
                    <a:cubicBezTo>
                      <a:pt x="1555548" y="4249427"/>
                      <a:pt x="1530200" y="4289566"/>
                      <a:pt x="1502184" y="4312312"/>
                    </a:cubicBezTo>
                    <a:cubicBezTo>
                      <a:pt x="1474168" y="4336396"/>
                      <a:pt x="1430143" y="4353789"/>
                      <a:pt x="1400793" y="4361817"/>
                    </a:cubicBezTo>
                    <a:cubicBezTo>
                      <a:pt x="1379448" y="4367169"/>
                      <a:pt x="1364773" y="4368507"/>
                      <a:pt x="1343427" y="4367169"/>
                    </a:cubicBezTo>
                    <a:cubicBezTo>
                      <a:pt x="1312743" y="4364493"/>
                      <a:pt x="1262048" y="4351113"/>
                      <a:pt x="1234032" y="4337734"/>
                    </a:cubicBezTo>
                    <a:cubicBezTo>
                      <a:pt x="1214021" y="4328368"/>
                      <a:pt x="1203348" y="4319002"/>
                      <a:pt x="1188673" y="4302946"/>
                    </a:cubicBezTo>
                    <a:cubicBezTo>
                      <a:pt x="1167328" y="4280200"/>
                      <a:pt x="1139312" y="4242737"/>
                      <a:pt x="1127305" y="4207950"/>
                    </a:cubicBezTo>
                    <a:cubicBezTo>
                      <a:pt x="1115298" y="4173162"/>
                      <a:pt x="1108628" y="4137036"/>
                      <a:pt x="1116632" y="4095559"/>
                    </a:cubicBezTo>
                    <a:cubicBezTo>
                      <a:pt x="1127305" y="4038026"/>
                      <a:pt x="1179335" y="3961761"/>
                      <a:pt x="1218023" y="3901552"/>
                    </a:cubicBezTo>
                    <a:cubicBezTo>
                      <a:pt x="1255378" y="3842680"/>
                      <a:pt x="1294066" y="3789161"/>
                      <a:pt x="1340759" y="3738318"/>
                    </a:cubicBezTo>
                    <a:cubicBezTo>
                      <a:pt x="1388787" y="3686137"/>
                      <a:pt x="1439482" y="3624590"/>
                      <a:pt x="1503518" y="3591140"/>
                    </a:cubicBezTo>
                    <a:cubicBezTo>
                      <a:pt x="1570223" y="3555015"/>
                      <a:pt x="1660941" y="3546987"/>
                      <a:pt x="1735650" y="3533607"/>
                    </a:cubicBezTo>
                    <a:cubicBezTo>
                      <a:pt x="1803688" y="3520227"/>
                      <a:pt x="1866390" y="3512199"/>
                      <a:pt x="1931761" y="3508185"/>
                    </a:cubicBezTo>
                    <a:cubicBezTo>
                      <a:pt x="1997131" y="3504172"/>
                      <a:pt x="2039822" y="3512199"/>
                      <a:pt x="2129206" y="3508185"/>
                    </a:cubicBezTo>
                    <a:cubicBezTo>
                      <a:pt x="2318647" y="3500158"/>
                      <a:pt x="2832271" y="3478750"/>
                      <a:pt x="3016375" y="3438611"/>
                    </a:cubicBezTo>
                    <a:cubicBezTo>
                      <a:pt x="3103091" y="3419879"/>
                      <a:pt x="3148450" y="3405161"/>
                      <a:pt x="3203147" y="3370373"/>
                    </a:cubicBezTo>
                    <a:cubicBezTo>
                      <a:pt x="3259179" y="3335586"/>
                      <a:pt x="3305872" y="3279391"/>
                      <a:pt x="3349897" y="3228547"/>
                    </a:cubicBezTo>
                    <a:cubicBezTo>
                      <a:pt x="3393922" y="3179042"/>
                      <a:pt x="3429942" y="3137565"/>
                      <a:pt x="3468631" y="3070666"/>
                    </a:cubicBezTo>
                    <a:cubicBezTo>
                      <a:pt x="3524663" y="2972993"/>
                      <a:pt x="3595370" y="2799056"/>
                      <a:pt x="3631389" y="2683989"/>
                    </a:cubicBezTo>
                    <a:cubicBezTo>
                      <a:pt x="3659406" y="2597020"/>
                      <a:pt x="3663408" y="2523432"/>
                      <a:pt x="3683419" y="2445829"/>
                    </a:cubicBezTo>
                    <a:cubicBezTo>
                      <a:pt x="3703431" y="2370902"/>
                      <a:pt x="3738117" y="2298651"/>
                      <a:pt x="3752792" y="2226400"/>
                    </a:cubicBezTo>
                    <a:cubicBezTo>
                      <a:pt x="3766133" y="2159501"/>
                      <a:pt x="3760796" y="2095278"/>
                      <a:pt x="3771469" y="2029717"/>
                    </a:cubicBezTo>
                    <a:cubicBezTo>
                      <a:pt x="3782142" y="1962817"/>
                      <a:pt x="3811492" y="1895918"/>
                      <a:pt x="3819496" y="1827681"/>
                    </a:cubicBezTo>
                    <a:cubicBezTo>
                      <a:pt x="3827501" y="1760782"/>
                      <a:pt x="3812826" y="1703249"/>
                      <a:pt x="3823499" y="1625646"/>
                    </a:cubicBezTo>
                    <a:cubicBezTo>
                      <a:pt x="3839507" y="1517270"/>
                      <a:pt x="3907546" y="1352698"/>
                      <a:pt x="3926223" y="1242984"/>
                    </a:cubicBezTo>
                    <a:cubicBezTo>
                      <a:pt x="3939564" y="1161367"/>
                      <a:pt x="3939564" y="1097144"/>
                      <a:pt x="3939564" y="1026231"/>
                    </a:cubicBezTo>
                    <a:cubicBezTo>
                      <a:pt x="3939564" y="957994"/>
                      <a:pt x="3944901" y="885743"/>
                      <a:pt x="3923555" y="822858"/>
                    </a:cubicBezTo>
                    <a:cubicBezTo>
                      <a:pt x="3902210" y="759973"/>
                      <a:pt x="3856851" y="694412"/>
                      <a:pt x="3807490" y="651596"/>
                    </a:cubicBezTo>
                    <a:cubicBezTo>
                      <a:pt x="3759462" y="610119"/>
                      <a:pt x="3695426" y="587373"/>
                      <a:pt x="3634058" y="564628"/>
                    </a:cubicBezTo>
                    <a:cubicBezTo>
                      <a:pt x="3570022" y="541882"/>
                      <a:pt x="3504651" y="531178"/>
                      <a:pt x="3429942" y="517798"/>
                    </a:cubicBezTo>
                    <a:cubicBezTo>
                      <a:pt x="3341892" y="501742"/>
                      <a:pt x="3227161" y="478997"/>
                      <a:pt x="3136443" y="477659"/>
                    </a:cubicBezTo>
                    <a:cubicBezTo>
                      <a:pt x="3057732" y="476321"/>
                      <a:pt x="3021711" y="496391"/>
                      <a:pt x="2913650" y="501742"/>
                    </a:cubicBezTo>
                    <a:cubicBezTo>
                      <a:pt x="2625487" y="517798"/>
                      <a:pt x="1611579" y="449561"/>
                      <a:pt x="1323416" y="500404"/>
                    </a:cubicBezTo>
                    <a:cubicBezTo>
                      <a:pt x="1211353" y="520474"/>
                      <a:pt x="1168662" y="552586"/>
                      <a:pt x="1096621" y="582021"/>
                    </a:cubicBezTo>
                    <a:cubicBezTo>
                      <a:pt x="1028583" y="610119"/>
                      <a:pt x="960544" y="630189"/>
                      <a:pt x="901844" y="673004"/>
                    </a:cubicBezTo>
                    <a:cubicBezTo>
                      <a:pt x="837808" y="718495"/>
                      <a:pt x="777774" y="790746"/>
                      <a:pt x="729747" y="854969"/>
                    </a:cubicBezTo>
                    <a:cubicBezTo>
                      <a:pt x="685722" y="913841"/>
                      <a:pt x="620351" y="980740"/>
                      <a:pt x="623020" y="1040949"/>
                    </a:cubicBezTo>
                    <a:cubicBezTo>
                      <a:pt x="625688" y="1102496"/>
                      <a:pt x="719074" y="1154677"/>
                      <a:pt x="745756" y="1221576"/>
                    </a:cubicBezTo>
                    <a:cubicBezTo>
                      <a:pt x="773772" y="1291151"/>
                      <a:pt x="772438" y="1379458"/>
                      <a:pt x="780442" y="1455723"/>
                    </a:cubicBezTo>
                    <a:cubicBezTo>
                      <a:pt x="787113" y="1526636"/>
                      <a:pt x="784444" y="1594873"/>
                      <a:pt x="792449" y="1663110"/>
                    </a:cubicBezTo>
                    <a:cubicBezTo>
                      <a:pt x="800453" y="1732685"/>
                      <a:pt x="820465" y="1786204"/>
                      <a:pt x="832471" y="1869159"/>
                    </a:cubicBezTo>
                    <a:cubicBezTo>
                      <a:pt x="851149" y="1992253"/>
                      <a:pt x="869826" y="2166191"/>
                      <a:pt x="880499" y="2333438"/>
                    </a:cubicBezTo>
                    <a:cubicBezTo>
                      <a:pt x="893840" y="2531460"/>
                      <a:pt x="900510" y="2789690"/>
                      <a:pt x="900510" y="2982359"/>
                    </a:cubicBezTo>
                    <a:cubicBezTo>
                      <a:pt x="900510" y="3138903"/>
                      <a:pt x="899176" y="3320868"/>
                      <a:pt x="888503" y="3405161"/>
                    </a:cubicBezTo>
                    <a:cubicBezTo>
                      <a:pt x="883167" y="3441286"/>
                      <a:pt x="880499" y="3456004"/>
                      <a:pt x="869826" y="3481426"/>
                    </a:cubicBezTo>
                    <a:cubicBezTo>
                      <a:pt x="856485" y="3512199"/>
                      <a:pt x="832471" y="3552339"/>
                      <a:pt x="812460" y="3573746"/>
                    </a:cubicBezTo>
                    <a:cubicBezTo>
                      <a:pt x="797785" y="3588464"/>
                      <a:pt x="787113" y="3596492"/>
                      <a:pt x="768435" y="3605858"/>
                    </a:cubicBezTo>
                    <a:cubicBezTo>
                      <a:pt x="741753" y="3619238"/>
                      <a:pt x="699063" y="3635294"/>
                      <a:pt x="664376" y="3636631"/>
                    </a:cubicBezTo>
                    <a:cubicBezTo>
                      <a:pt x="629690" y="3637970"/>
                      <a:pt x="589667" y="3629942"/>
                      <a:pt x="557649" y="3613886"/>
                    </a:cubicBezTo>
                    <a:cubicBezTo>
                      <a:pt x="525631" y="3597830"/>
                      <a:pt x="492279" y="3567057"/>
                      <a:pt x="473602" y="3544311"/>
                    </a:cubicBezTo>
                    <a:cubicBezTo>
                      <a:pt x="460261" y="3528255"/>
                      <a:pt x="454924" y="3522903"/>
                      <a:pt x="446920" y="3497482"/>
                    </a:cubicBezTo>
                    <a:cubicBezTo>
                      <a:pt x="424240" y="3426569"/>
                      <a:pt x="413568" y="3217844"/>
                      <a:pt x="406897" y="3065314"/>
                    </a:cubicBezTo>
                    <a:cubicBezTo>
                      <a:pt x="398893" y="2892714"/>
                      <a:pt x="401561" y="2716101"/>
                      <a:pt x="409565" y="2514066"/>
                    </a:cubicBezTo>
                    <a:cubicBezTo>
                      <a:pt x="418904" y="2263863"/>
                      <a:pt x="456258" y="1945424"/>
                      <a:pt x="468265" y="1679166"/>
                    </a:cubicBezTo>
                    <a:cubicBezTo>
                      <a:pt x="478938" y="1434315"/>
                      <a:pt x="469599" y="1145311"/>
                      <a:pt x="481606" y="972712"/>
                    </a:cubicBezTo>
                    <a:cubicBezTo>
                      <a:pt x="488277" y="872363"/>
                      <a:pt x="490945" y="809478"/>
                      <a:pt x="510956" y="735889"/>
                    </a:cubicBezTo>
                    <a:cubicBezTo>
                      <a:pt x="529633" y="667652"/>
                      <a:pt x="557649" y="602091"/>
                      <a:pt x="593670" y="545896"/>
                    </a:cubicBezTo>
                    <a:cubicBezTo>
                      <a:pt x="628356" y="491039"/>
                      <a:pt x="671047" y="434843"/>
                      <a:pt x="724410" y="398718"/>
                    </a:cubicBezTo>
                    <a:cubicBezTo>
                      <a:pt x="779108" y="361254"/>
                      <a:pt x="851149" y="347875"/>
                      <a:pt x="917853" y="329143"/>
                    </a:cubicBezTo>
                    <a:cubicBezTo>
                      <a:pt x="985892" y="309073"/>
                      <a:pt x="1051262" y="286328"/>
                      <a:pt x="1127305" y="282314"/>
                    </a:cubicBezTo>
                    <a:cubicBezTo>
                      <a:pt x="1216689" y="278300"/>
                      <a:pt x="1356768" y="268934"/>
                      <a:pt x="1419471" y="319777"/>
                    </a:cubicBezTo>
                    <a:cubicBezTo>
                      <a:pt x="1478170" y="366606"/>
                      <a:pt x="1494180" y="457589"/>
                      <a:pt x="1507520" y="557938"/>
                    </a:cubicBezTo>
                    <a:cubicBezTo>
                      <a:pt x="1528866" y="718495"/>
                      <a:pt x="1483507" y="945952"/>
                      <a:pt x="1444818" y="1202844"/>
                    </a:cubicBezTo>
                    <a:cubicBezTo>
                      <a:pt x="1386118" y="1590859"/>
                      <a:pt x="1184671" y="2378930"/>
                      <a:pt x="1144648" y="2655892"/>
                    </a:cubicBezTo>
                    <a:cubicBezTo>
                      <a:pt x="1128639" y="2765606"/>
                      <a:pt x="1128639" y="2796380"/>
                      <a:pt x="1125971" y="2888700"/>
                    </a:cubicBezTo>
                    <a:cubicBezTo>
                      <a:pt x="1121969" y="3022498"/>
                      <a:pt x="1157989" y="3287419"/>
                      <a:pt x="1135310" y="3385091"/>
                    </a:cubicBezTo>
                    <a:cubicBezTo>
                      <a:pt x="1124637" y="3429244"/>
                      <a:pt x="1105960" y="3453328"/>
                      <a:pt x="1088617" y="3476074"/>
                    </a:cubicBezTo>
                    <a:cubicBezTo>
                      <a:pt x="1076610" y="3492130"/>
                      <a:pt x="1067271" y="3501495"/>
                      <a:pt x="1049928" y="3512199"/>
                    </a:cubicBezTo>
                    <a:cubicBezTo>
                      <a:pt x="1025914" y="3526917"/>
                      <a:pt x="981889" y="3544311"/>
                      <a:pt x="955208" y="3549663"/>
                    </a:cubicBezTo>
                    <a:cubicBezTo>
                      <a:pt x="935196" y="3553677"/>
                      <a:pt x="923190" y="3553677"/>
                      <a:pt x="903178" y="3551001"/>
                    </a:cubicBezTo>
                    <a:cubicBezTo>
                      <a:pt x="875162" y="3546987"/>
                      <a:pt x="831137" y="3529593"/>
                      <a:pt x="807124" y="3516213"/>
                    </a:cubicBezTo>
                    <a:cubicBezTo>
                      <a:pt x="789781" y="3506847"/>
                      <a:pt x="779108" y="3498820"/>
                      <a:pt x="767101" y="3482764"/>
                    </a:cubicBezTo>
                    <a:cubicBezTo>
                      <a:pt x="749758" y="3461356"/>
                      <a:pt x="720408" y="3429244"/>
                      <a:pt x="717740" y="3391781"/>
                    </a:cubicBezTo>
                    <a:cubicBezTo>
                      <a:pt x="713738" y="3334248"/>
                      <a:pt x="788447" y="3245941"/>
                      <a:pt x="795117" y="3169676"/>
                    </a:cubicBezTo>
                    <a:cubicBezTo>
                      <a:pt x="801787" y="3093411"/>
                      <a:pt x="759097" y="3027850"/>
                      <a:pt x="755094" y="2934192"/>
                    </a:cubicBezTo>
                    <a:cubicBezTo>
                      <a:pt x="749758" y="2797717"/>
                      <a:pt x="781776" y="2582303"/>
                      <a:pt x="800453" y="2427097"/>
                    </a:cubicBezTo>
                    <a:cubicBezTo>
                      <a:pt x="816462" y="2295975"/>
                      <a:pt x="841810" y="2190274"/>
                      <a:pt x="856485" y="2064504"/>
                    </a:cubicBezTo>
                    <a:cubicBezTo>
                      <a:pt x="871160" y="1928030"/>
                      <a:pt x="879165" y="1795570"/>
                      <a:pt x="885835" y="1635012"/>
                    </a:cubicBezTo>
                    <a:cubicBezTo>
                      <a:pt x="895174" y="1428963"/>
                      <a:pt x="908515" y="1093130"/>
                      <a:pt x="900510" y="928558"/>
                    </a:cubicBezTo>
                    <a:cubicBezTo>
                      <a:pt x="896508" y="840252"/>
                      <a:pt x="888503" y="782718"/>
                      <a:pt x="876496" y="726523"/>
                    </a:cubicBezTo>
                    <a:cubicBezTo>
                      <a:pt x="867158" y="685046"/>
                      <a:pt x="847147" y="655610"/>
                      <a:pt x="843144" y="619485"/>
                    </a:cubicBezTo>
                    <a:cubicBezTo>
                      <a:pt x="839142" y="586035"/>
                      <a:pt x="844478" y="544558"/>
                      <a:pt x="852483" y="517798"/>
                    </a:cubicBezTo>
                    <a:cubicBezTo>
                      <a:pt x="857819" y="499066"/>
                      <a:pt x="863156" y="488363"/>
                      <a:pt x="875162" y="472307"/>
                    </a:cubicBezTo>
                    <a:cubicBezTo>
                      <a:pt x="891171" y="449561"/>
                      <a:pt x="920521" y="418788"/>
                      <a:pt x="949871" y="402732"/>
                    </a:cubicBezTo>
                    <a:cubicBezTo>
                      <a:pt x="979221" y="386676"/>
                      <a:pt x="1020578" y="378648"/>
                      <a:pt x="1048594" y="375972"/>
                    </a:cubicBezTo>
                    <a:cubicBezTo>
                      <a:pt x="1068605" y="374634"/>
                      <a:pt x="1080612" y="375972"/>
                      <a:pt x="1099289" y="381324"/>
                    </a:cubicBezTo>
                    <a:cubicBezTo>
                      <a:pt x="1125971" y="389352"/>
                      <a:pt x="1164660" y="405408"/>
                      <a:pt x="1190007" y="426815"/>
                    </a:cubicBezTo>
                    <a:cubicBezTo>
                      <a:pt x="1215355" y="448223"/>
                      <a:pt x="1238034" y="484349"/>
                      <a:pt x="1250041" y="509770"/>
                    </a:cubicBezTo>
                    <a:cubicBezTo>
                      <a:pt x="1258046" y="527164"/>
                      <a:pt x="1262048" y="536530"/>
                      <a:pt x="1263382" y="559276"/>
                    </a:cubicBezTo>
                    <a:cubicBezTo>
                      <a:pt x="1264716" y="603429"/>
                      <a:pt x="1246039" y="681032"/>
                      <a:pt x="1228696" y="757297"/>
                    </a:cubicBezTo>
                    <a:cubicBezTo>
                      <a:pt x="1203348" y="868349"/>
                      <a:pt x="1140646" y="1035597"/>
                      <a:pt x="1112630" y="1156015"/>
                    </a:cubicBezTo>
                    <a:cubicBezTo>
                      <a:pt x="1089951" y="1253688"/>
                      <a:pt x="1076610" y="1339318"/>
                      <a:pt x="1067271" y="1426287"/>
                    </a:cubicBezTo>
                    <a:cubicBezTo>
                      <a:pt x="1059267" y="1505228"/>
                      <a:pt x="1055264" y="1573465"/>
                      <a:pt x="1057933" y="1655082"/>
                    </a:cubicBezTo>
                    <a:cubicBezTo>
                      <a:pt x="1060601" y="1748741"/>
                      <a:pt x="1072607" y="1839723"/>
                      <a:pt x="1091285" y="1954790"/>
                    </a:cubicBezTo>
                    <a:cubicBezTo>
                      <a:pt x="1116632" y="2111333"/>
                      <a:pt x="1175332" y="2297313"/>
                      <a:pt x="1211353" y="2506038"/>
                    </a:cubicBezTo>
                    <a:cubicBezTo>
                      <a:pt x="1256712" y="2773634"/>
                      <a:pt x="1415468" y="3347628"/>
                      <a:pt x="1327418" y="3427907"/>
                    </a:cubicBezTo>
                    <a:cubicBezTo>
                      <a:pt x="1283394" y="3468046"/>
                      <a:pt x="1145982" y="3426569"/>
                      <a:pt x="1103292" y="3379739"/>
                    </a:cubicBezTo>
                    <a:cubicBezTo>
                      <a:pt x="1060601" y="3331572"/>
                      <a:pt x="1072608" y="3236575"/>
                      <a:pt x="1075276" y="3140241"/>
                    </a:cubicBezTo>
                    <a:cubicBezTo>
                      <a:pt x="1079278" y="2989049"/>
                      <a:pt x="1148651" y="2784338"/>
                      <a:pt x="1171330" y="2564909"/>
                    </a:cubicBezTo>
                    <a:cubicBezTo>
                      <a:pt x="1200680" y="2278581"/>
                      <a:pt x="1195344" y="1831695"/>
                      <a:pt x="1214021" y="1564099"/>
                    </a:cubicBezTo>
                    <a:cubicBezTo>
                      <a:pt x="1227362" y="1383472"/>
                      <a:pt x="1235366" y="1281785"/>
                      <a:pt x="1259380" y="1110524"/>
                    </a:cubicBezTo>
                    <a:cubicBezTo>
                      <a:pt x="1291398" y="881729"/>
                      <a:pt x="1359437" y="448223"/>
                      <a:pt x="1406130" y="314425"/>
                    </a:cubicBezTo>
                    <a:cubicBezTo>
                      <a:pt x="1423473" y="266258"/>
                      <a:pt x="1438148" y="243512"/>
                      <a:pt x="1455491" y="220766"/>
                    </a:cubicBezTo>
                    <a:cubicBezTo>
                      <a:pt x="1467498" y="204711"/>
                      <a:pt x="1480839" y="195345"/>
                      <a:pt x="1495514" y="185979"/>
                    </a:cubicBezTo>
                    <a:cubicBezTo>
                      <a:pt x="1510189" y="175275"/>
                      <a:pt x="1522195" y="167247"/>
                      <a:pt x="1542207" y="160557"/>
                    </a:cubicBezTo>
                    <a:cubicBezTo>
                      <a:pt x="1568889" y="152529"/>
                      <a:pt x="1618250" y="147177"/>
                      <a:pt x="1646266" y="148515"/>
                    </a:cubicBezTo>
                    <a:cubicBezTo>
                      <a:pt x="1666277" y="149853"/>
                      <a:pt x="1679618" y="153867"/>
                      <a:pt x="1698295" y="161895"/>
                    </a:cubicBezTo>
                    <a:cubicBezTo>
                      <a:pt x="1724977" y="173937"/>
                      <a:pt x="1762331" y="196683"/>
                      <a:pt x="1785011" y="222104"/>
                    </a:cubicBezTo>
                    <a:cubicBezTo>
                      <a:pt x="1807691" y="247526"/>
                      <a:pt x="1825034" y="287665"/>
                      <a:pt x="1833038" y="315763"/>
                    </a:cubicBezTo>
                    <a:cubicBezTo>
                      <a:pt x="1839709" y="335833"/>
                      <a:pt x="1843711" y="367944"/>
                      <a:pt x="1839709" y="369282"/>
                    </a:cubicBezTo>
                    <a:cubicBezTo>
                      <a:pt x="1833038" y="371958"/>
                      <a:pt x="1747656" y="194007"/>
                      <a:pt x="1752993" y="191331"/>
                    </a:cubicBezTo>
                    <a:cubicBezTo>
                      <a:pt x="1758329" y="188655"/>
                      <a:pt x="1857052" y="315763"/>
                      <a:pt x="1902411" y="402732"/>
                    </a:cubicBezTo>
                    <a:cubicBezTo>
                      <a:pt x="1962445" y="517798"/>
                      <a:pt x="2023813" y="699764"/>
                      <a:pt x="2055831" y="833562"/>
                    </a:cubicBezTo>
                    <a:cubicBezTo>
                      <a:pt x="2082513" y="944614"/>
                      <a:pt x="2090517" y="1046301"/>
                      <a:pt x="2098522" y="1146649"/>
                    </a:cubicBezTo>
                    <a:cubicBezTo>
                      <a:pt x="2106526" y="1238970"/>
                      <a:pt x="2109194" y="1321925"/>
                      <a:pt x="2107860" y="1414245"/>
                    </a:cubicBezTo>
                    <a:cubicBezTo>
                      <a:pt x="2106526" y="1514594"/>
                      <a:pt x="2106526" y="1582831"/>
                      <a:pt x="2085181" y="1724657"/>
                    </a:cubicBezTo>
                    <a:cubicBezTo>
                      <a:pt x="2035820" y="2045772"/>
                      <a:pt x="1744988" y="3049258"/>
                      <a:pt x="1712970" y="3279391"/>
                    </a:cubicBezTo>
                    <a:cubicBezTo>
                      <a:pt x="1703632" y="3343614"/>
                      <a:pt x="1714304" y="3373049"/>
                      <a:pt x="1707634" y="3405161"/>
                    </a:cubicBezTo>
                    <a:cubicBezTo>
                      <a:pt x="1703632" y="3425231"/>
                      <a:pt x="1699629" y="3435934"/>
                      <a:pt x="1688957" y="3453328"/>
                    </a:cubicBezTo>
                    <a:cubicBezTo>
                      <a:pt x="1674282" y="3477412"/>
                      <a:pt x="1647600" y="3510862"/>
                      <a:pt x="1620918" y="3529593"/>
                    </a:cubicBezTo>
                    <a:cubicBezTo>
                      <a:pt x="1592902" y="3548325"/>
                      <a:pt x="1558216" y="3561705"/>
                      <a:pt x="1524864" y="3565719"/>
                    </a:cubicBezTo>
                    <a:cubicBezTo>
                      <a:pt x="1491511" y="3569732"/>
                      <a:pt x="1452823" y="3564381"/>
                      <a:pt x="1422139" y="3552339"/>
                    </a:cubicBezTo>
                    <a:cubicBezTo>
                      <a:pt x="1391455" y="3540297"/>
                      <a:pt x="1358102" y="3513537"/>
                      <a:pt x="1338091" y="3493467"/>
                    </a:cubicBezTo>
                    <a:cubicBezTo>
                      <a:pt x="1324750" y="3478750"/>
                      <a:pt x="1316746" y="3469384"/>
                      <a:pt x="1308741" y="3450652"/>
                    </a:cubicBezTo>
                    <a:cubicBezTo>
                      <a:pt x="1298068" y="3425231"/>
                      <a:pt x="1287396" y="3398471"/>
                      <a:pt x="1286062" y="3350304"/>
                    </a:cubicBezTo>
                    <a:cubicBezTo>
                      <a:pt x="1282059" y="3228547"/>
                      <a:pt x="1364773" y="2886024"/>
                      <a:pt x="1387453" y="2702721"/>
                    </a:cubicBezTo>
                    <a:cubicBezTo>
                      <a:pt x="1403462" y="2568923"/>
                      <a:pt x="1411466" y="2496672"/>
                      <a:pt x="1418136" y="2354846"/>
                    </a:cubicBezTo>
                    <a:cubicBezTo>
                      <a:pt x="1428809" y="2136755"/>
                      <a:pt x="1432812" y="1750079"/>
                      <a:pt x="1424807" y="1517270"/>
                    </a:cubicBezTo>
                    <a:cubicBezTo>
                      <a:pt x="1419471" y="1351360"/>
                      <a:pt x="1378114" y="1205520"/>
                      <a:pt x="1394123" y="1089116"/>
                    </a:cubicBezTo>
                    <a:cubicBezTo>
                      <a:pt x="1406130" y="1006161"/>
                      <a:pt x="1438148" y="945952"/>
                      <a:pt x="1468832" y="881729"/>
                    </a:cubicBezTo>
                    <a:cubicBezTo>
                      <a:pt x="1496848" y="821520"/>
                      <a:pt x="1538204" y="770676"/>
                      <a:pt x="1568889" y="713143"/>
                    </a:cubicBezTo>
                    <a:cubicBezTo>
                      <a:pt x="1599573" y="654272"/>
                      <a:pt x="1614248" y="594063"/>
                      <a:pt x="1651602" y="531178"/>
                    </a:cubicBezTo>
                    <a:cubicBezTo>
                      <a:pt x="1698295" y="454913"/>
                      <a:pt x="1756995" y="323791"/>
                      <a:pt x="1835706" y="295693"/>
                    </a:cubicBezTo>
                    <a:cubicBezTo>
                      <a:pt x="1911749" y="268934"/>
                      <a:pt x="2046492" y="311749"/>
                      <a:pt x="2111863" y="358578"/>
                    </a:cubicBezTo>
                    <a:cubicBezTo>
                      <a:pt x="2169229" y="400056"/>
                      <a:pt x="2194576" y="473645"/>
                      <a:pt x="2222592" y="540544"/>
                    </a:cubicBezTo>
                    <a:cubicBezTo>
                      <a:pt x="2253276" y="612795"/>
                      <a:pt x="2266617" y="701101"/>
                      <a:pt x="2281292" y="781380"/>
                    </a:cubicBezTo>
                    <a:cubicBezTo>
                      <a:pt x="2295967" y="861659"/>
                      <a:pt x="2306640" y="927220"/>
                      <a:pt x="2311976" y="1022217"/>
                    </a:cubicBezTo>
                    <a:cubicBezTo>
                      <a:pt x="2319981" y="1156015"/>
                      <a:pt x="2317312" y="1332628"/>
                      <a:pt x="2310642" y="1509242"/>
                    </a:cubicBezTo>
                    <a:cubicBezTo>
                      <a:pt x="2302637" y="1719305"/>
                      <a:pt x="2285294" y="1941410"/>
                      <a:pt x="2258613" y="2199640"/>
                    </a:cubicBezTo>
                    <a:cubicBezTo>
                      <a:pt x="2223926" y="2534135"/>
                      <a:pt x="2154554" y="3069327"/>
                      <a:pt x="2109195" y="3343614"/>
                    </a:cubicBezTo>
                    <a:cubicBezTo>
                      <a:pt x="2083847" y="3498820"/>
                      <a:pt x="2067838" y="3625928"/>
                      <a:pt x="2035820" y="3704869"/>
                    </a:cubicBezTo>
                    <a:cubicBezTo>
                      <a:pt x="2018476" y="3747684"/>
                      <a:pt x="2001133" y="3771768"/>
                      <a:pt x="1975786" y="3795851"/>
                    </a:cubicBezTo>
                    <a:cubicBezTo>
                      <a:pt x="1949104" y="3819935"/>
                      <a:pt x="1907747" y="3838667"/>
                      <a:pt x="1879731" y="3848032"/>
                    </a:cubicBezTo>
                    <a:cubicBezTo>
                      <a:pt x="1859720" y="3854722"/>
                      <a:pt x="1847713" y="3856060"/>
                      <a:pt x="1826368" y="3854722"/>
                    </a:cubicBezTo>
                    <a:cubicBezTo>
                      <a:pt x="1797018" y="3853384"/>
                      <a:pt x="1746322" y="3842680"/>
                      <a:pt x="1719640" y="3830639"/>
                    </a:cubicBezTo>
                    <a:cubicBezTo>
                      <a:pt x="1700963" y="3822611"/>
                      <a:pt x="1688957" y="3814583"/>
                      <a:pt x="1674282" y="3799865"/>
                    </a:cubicBezTo>
                    <a:cubicBezTo>
                      <a:pt x="1652936" y="3779796"/>
                      <a:pt x="1624920" y="3743670"/>
                      <a:pt x="1611579" y="3711559"/>
                    </a:cubicBezTo>
                    <a:cubicBezTo>
                      <a:pt x="1598239" y="3678109"/>
                      <a:pt x="1583563" y="3640645"/>
                      <a:pt x="1596904" y="3603182"/>
                    </a:cubicBezTo>
                    <a:cubicBezTo>
                      <a:pt x="1619584" y="3540297"/>
                      <a:pt x="1752993" y="3485440"/>
                      <a:pt x="1818363" y="3401147"/>
                    </a:cubicBezTo>
                    <a:cubicBezTo>
                      <a:pt x="1895740" y="3300798"/>
                      <a:pt x="1966447" y="3130875"/>
                      <a:pt x="2014474" y="3023836"/>
                    </a:cubicBezTo>
                    <a:cubicBezTo>
                      <a:pt x="2047826" y="2948909"/>
                      <a:pt x="2069172" y="2906094"/>
                      <a:pt x="2090517" y="2825815"/>
                    </a:cubicBezTo>
                    <a:cubicBezTo>
                      <a:pt x="2119867" y="2712087"/>
                      <a:pt x="2138545" y="2568923"/>
                      <a:pt x="2151885" y="2400337"/>
                    </a:cubicBezTo>
                    <a:cubicBezTo>
                      <a:pt x="2170563" y="2156825"/>
                      <a:pt x="2165226" y="1746064"/>
                      <a:pt x="2159890" y="1505228"/>
                    </a:cubicBezTo>
                    <a:cubicBezTo>
                      <a:pt x="2155888" y="1341994"/>
                      <a:pt x="2147883" y="1232280"/>
                      <a:pt x="2135876" y="1093130"/>
                    </a:cubicBezTo>
                    <a:cubicBezTo>
                      <a:pt x="2123869" y="948628"/>
                      <a:pt x="2069172" y="772014"/>
                      <a:pt x="2086515" y="652934"/>
                    </a:cubicBezTo>
                    <a:cubicBezTo>
                      <a:pt x="2099856" y="564627"/>
                      <a:pt x="2130540" y="487024"/>
                      <a:pt x="2179901" y="433505"/>
                    </a:cubicBezTo>
                    <a:cubicBezTo>
                      <a:pt x="2227928" y="382662"/>
                      <a:pt x="2307974" y="347874"/>
                      <a:pt x="2374678" y="334495"/>
                    </a:cubicBezTo>
                    <a:cubicBezTo>
                      <a:pt x="2438715" y="321115"/>
                      <a:pt x="2513423" y="322453"/>
                      <a:pt x="2574792" y="347874"/>
                    </a:cubicBezTo>
                    <a:cubicBezTo>
                      <a:pt x="2641496" y="375972"/>
                      <a:pt x="2712203" y="445547"/>
                      <a:pt x="2754894" y="507094"/>
                    </a:cubicBezTo>
                    <a:cubicBezTo>
                      <a:pt x="2794916" y="563289"/>
                      <a:pt x="2809591" y="628850"/>
                      <a:pt x="2830937" y="697087"/>
                    </a:cubicBezTo>
                    <a:cubicBezTo>
                      <a:pt x="2853616" y="770676"/>
                      <a:pt x="2872293" y="824196"/>
                      <a:pt x="2884300" y="935248"/>
                    </a:cubicBezTo>
                    <a:cubicBezTo>
                      <a:pt x="2912316" y="1178761"/>
                      <a:pt x="2893639" y="1863807"/>
                      <a:pt x="2890971" y="2122037"/>
                    </a:cubicBezTo>
                    <a:cubicBezTo>
                      <a:pt x="2889636" y="2247807"/>
                      <a:pt x="2889636" y="2299989"/>
                      <a:pt x="2884300" y="2401675"/>
                    </a:cubicBezTo>
                    <a:cubicBezTo>
                      <a:pt x="2877630" y="2523431"/>
                      <a:pt x="2874962" y="2669271"/>
                      <a:pt x="2848280" y="2803069"/>
                    </a:cubicBezTo>
                    <a:cubicBezTo>
                      <a:pt x="2821598" y="2942219"/>
                      <a:pt x="2761564" y="3109467"/>
                      <a:pt x="2720207" y="3219181"/>
                    </a:cubicBezTo>
                    <a:cubicBezTo>
                      <a:pt x="2692191" y="3294109"/>
                      <a:pt x="2670846" y="3343614"/>
                      <a:pt x="2637494" y="3402485"/>
                    </a:cubicBezTo>
                    <a:cubicBezTo>
                      <a:pt x="2602807" y="3462694"/>
                      <a:pt x="2550778" y="3577761"/>
                      <a:pt x="2512089" y="3576422"/>
                    </a:cubicBezTo>
                    <a:cubicBezTo>
                      <a:pt x="2474735" y="3575084"/>
                      <a:pt x="2400026" y="3461356"/>
                      <a:pt x="2408030" y="3398471"/>
                    </a:cubicBezTo>
                    <a:cubicBezTo>
                      <a:pt x="2418703" y="3311502"/>
                      <a:pt x="2626821" y="3212491"/>
                      <a:pt x="2688189" y="3116157"/>
                    </a:cubicBezTo>
                    <a:cubicBezTo>
                      <a:pt x="2736216" y="3041230"/>
                      <a:pt x="2740218" y="2986373"/>
                      <a:pt x="2770902" y="2888700"/>
                    </a:cubicBezTo>
                    <a:cubicBezTo>
                      <a:pt x="2822932" y="2722790"/>
                      <a:pt x="2908314" y="2412379"/>
                      <a:pt x="2949671" y="2202316"/>
                    </a:cubicBezTo>
                    <a:cubicBezTo>
                      <a:pt x="2984357" y="2028378"/>
                      <a:pt x="3001700" y="1879863"/>
                      <a:pt x="3013707" y="1717967"/>
                    </a:cubicBezTo>
                    <a:cubicBezTo>
                      <a:pt x="3025714" y="1556071"/>
                      <a:pt x="3040389" y="1366078"/>
                      <a:pt x="3023045" y="1232280"/>
                    </a:cubicBezTo>
                    <a:cubicBezTo>
                      <a:pt x="3011039" y="1134607"/>
                      <a:pt x="2991027" y="1077074"/>
                      <a:pt x="2955007" y="984753"/>
                    </a:cubicBezTo>
                    <a:cubicBezTo>
                      <a:pt x="2904311" y="854969"/>
                      <a:pt x="2757562" y="635540"/>
                      <a:pt x="2726878" y="535192"/>
                    </a:cubicBezTo>
                    <a:cubicBezTo>
                      <a:pt x="2712203" y="488362"/>
                      <a:pt x="2709534" y="462941"/>
                      <a:pt x="2713537" y="428153"/>
                    </a:cubicBezTo>
                    <a:cubicBezTo>
                      <a:pt x="2717539" y="393366"/>
                      <a:pt x="2730880" y="355902"/>
                      <a:pt x="2749557" y="327805"/>
                    </a:cubicBezTo>
                    <a:cubicBezTo>
                      <a:pt x="2769569" y="298369"/>
                      <a:pt x="2798919" y="271610"/>
                      <a:pt x="2829603" y="255554"/>
                    </a:cubicBezTo>
                    <a:cubicBezTo>
                      <a:pt x="2860287" y="239498"/>
                      <a:pt x="2898975" y="228794"/>
                      <a:pt x="2933661" y="228794"/>
                    </a:cubicBezTo>
                    <a:cubicBezTo>
                      <a:pt x="2968348" y="228794"/>
                      <a:pt x="3007036" y="238160"/>
                      <a:pt x="3037720" y="254216"/>
                    </a:cubicBezTo>
                    <a:cubicBezTo>
                      <a:pt x="3068404" y="270272"/>
                      <a:pt x="3107093" y="287665"/>
                      <a:pt x="3117766" y="325129"/>
                    </a:cubicBezTo>
                    <a:cubicBezTo>
                      <a:pt x="3137777" y="392028"/>
                      <a:pt x="3029716" y="539206"/>
                      <a:pt x="3025714" y="655610"/>
                    </a:cubicBezTo>
                    <a:cubicBezTo>
                      <a:pt x="3021711" y="784056"/>
                      <a:pt x="3088416" y="908488"/>
                      <a:pt x="3112429" y="1065032"/>
                    </a:cubicBezTo>
                    <a:cubicBezTo>
                      <a:pt x="3144447" y="1272419"/>
                      <a:pt x="3169795" y="1568113"/>
                      <a:pt x="3180468" y="1791556"/>
                    </a:cubicBezTo>
                    <a:cubicBezTo>
                      <a:pt x="3189807" y="1981549"/>
                      <a:pt x="3189807" y="2186260"/>
                      <a:pt x="3184470" y="2321396"/>
                    </a:cubicBezTo>
                    <a:cubicBezTo>
                      <a:pt x="3181802" y="2405689"/>
                      <a:pt x="3177800" y="2443153"/>
                      <a:pt x="3167127" y="2527445"/>
                    </a:cubicBezTo>
                    <a:cubicBezTo>
                      <a:pt x="3151118" y="2661243"/>
                      <a:pt x="3120434" y="2940881"/>
                      <a:pt x="3087082" y="3042568"/>
                    </a:cubicBezTo>
                    <a:cubicBezTo>
                      <a:pt x="3072407" y="3088059"/>
                      <a:pt x="3060400" y="3112143"/>
                      <a:pt x="3037720" y="3137565"/>
                    </a:cubicBezTo>
                    <a:cubicBezTo>
                      <a:pt x="3015041" y="3162986"/>
                      <a:pt x="2981689" y="3185732"/>
                      <a:pt x="2949671" y="3197774"/>
                    </a:cubicBezTo>
                    <a:cubicBezTo>
                      <a:pt x="2917652" y="3209816"/>
                      <a:pt x="2873627" y="3211154"/>
                      <a:pt x="2844277" y="3209816"/>
                    </a:cubicBezTo>
                    <a:cubicBezTo>
                      <a:pt x="2824266" y="3208478"/>
                      <a:pt x="2808257" y="3203126"/>
                      <a:pt x="2792248" y="3196436"/>
                    </a:cubicBezTo>
                    <a:cubicBezTo>
                      <a:pt x="2776239" y="3189746"/>
                      <a:pt x="2761564" y="3184394"/>
                      <a:pt x="2745555" y="3172352"/>
                    </a:cubicBezTo>
                    <a:cubicBezTo>
                      <a:pt x="2722876" y="3154958"/>
                      <a:pt x="2690857" y="3122847"/>
                      <a:pt x="2674848" y="3092073"/>
                    </a:cubicBezTo>
                    <a:cubicBezTo>
                      <a:pt x="2658839" y="3061299"/>
                      <a:pt x="2646832" y="3038554"/>
                      <a:pt x="2650835" y="2989049"/>
                    </a:cubicBezTo>
                    <a:cubicBezTo>
                      <a:pt x="2660173" y="2845885"/>
                      <a:pt x="2896307" y="2370901"/>
                      <a:pt x="2961677" y="2180908"/>
                    </a:cubicBezTo>
                    <a:cubicBezTo>
                      <a:pt x="2996364" y="2079222"/>
                      <a:pt x="3015041" y="2027041"/>
                      <a:pt x="3033718" y="1944085"/>
                    </a:cubicBezTo>
                    <a:cubicBezTo>
                      <a:pt x="3053729" y="1854441"/>
                      <a:pt x="3063068" y="1786204"/>
                      <a:pt x="3071073" y="1659096"/>
                    </a:cubicBezTo>
                    <a:cubicBezTo>
                      <a:pt x="3085748" y="1403541"/>
                      <a:pt x="3013707" y="721171"/>
                      <a:pt x="3056398" y="499066"/>
                    </a:cubicBezTo>
                    <a:cubicBezTo>
                      <a:pt x="3075075" y="404070"/>
                      <a:pt x="3093752" y="354564"/>
                      <a:pt x="3137777" y="303721"/>
                    </a:cubicBezTo>
                    <a:cubicBezTo>
                      <a:pt x="3181802" y="252878"/>
                      <a:pt x="3259179" y="204710"/>
                      <a:pt x="3321881" y="196683"/>
                    </a:cubicBezTo>
                    <a:cubicBezTo>
                      <a:pt x="3381915" y="188655"/>
                      <a:pt x="3439281" y="214076"/>
                      <a:pt x="3508654" y="248864"/>
                    </a:cubicBezTo>
                    <a:cubicBezTo>
                      <a:pt x="3618049" y="303721"/>
                      <a:pt x="3812826" y="442871"/>
                      <a:pt x="3887535" y="543220"/>
                    </a:cubicBezTo>
                    <a:cubicBezTo>
                      <a:pt x="3938230" y="611457"/>
                      <a:pt x="3948903" y="679694"/>
                      <a:pt x="3966246" y="753283"/>
                    </a:cubicBezTo>
                    <a:cubicBezTo>
                      <a:pt x="3983589" y="829548"/>
                      <a:pt x="3988926" y="916516"/>
                      <a:pt x="3991594" y="991443"/>
                    </a:cubicBezTo>
                    <a:cubicBezTo>
                      <a:pt x="3994262" y="1059680"/>
                      <a:pt x="3992928" y="1094468"/>
                      <a:pt x="3983589" y="1185451"/>
                    </a:cubicBezTo>
                    <a:cubicBezTo>
                      <a:pt x="3962244" y="1404879"/>
                      <a:pt x="3856851" y="2063166"/>
                      <a:pt x="3814160" y="2306678"/>
                    </a:cubicBezTo>
                    <a:cubicBezTo>
                      <a:pt x="3794149" y="2425759"/>
                      <a:pt x="3782142" y="2488644"/>
                      <a:pt x="3762131" y="2570261"/>
                    </a:cubicBezTo>
                    <a:cubicBezTo>
                      <a:pt x="3743454" y="2643850"/>
                      <a:pt x="3728778" y="2697369"/>
                      <a:pt x="3700762" y="2774972"/>
                    </a:cubicBezTo>
                    <a:cubicBezTo>
                      <a:pt x="3663408" y="2880672"/>
                      <a:pt x="3612712" y="3023836"/>
                      <a:pt x="3546008" y="3145593"/>
                    </a:cubicBezTo>
                    <a:cubicBezTo>
                      <a:pt x="3473967" y="3278053"/>
                      <a:pt x="3343227" y="3461356"/>
                      <a:pt x="3277856" y="3538959"/>
                    </a:cubicBezTo>
                    <a:cubicBezTo>
                      <a:pt x="3247172" y="3576422"/>
                      <a:pt x="3225827" y="3597830"/>
                      <a:pt x="3201813" y="3613886"/>
                    </a:cubicBezTo>
                    <a:cubicBezTo>
                      <a:pt x="3184470" y="3625927"/>
                      <a:pt x="3172463" y="3629942"/>
                      <a:pt x="3152452" y="3635294"/>
                    </a:cubicBezTo>
                    <a:cubicBezTo>
                      <a:pt x="3124436" y="3641983"/>
                      <a:pt x="3080411" y="3647335"/>
                      <a:pt x="3047059" y="3640645"/>
                    </a:cubicBezTo>
                    <a:cubicBezTo>
                      <a:pt x="3013707" y="3633955"/>
                      <a:pt x="2976352" y="3617900"/>
                      <a:pt x="2949670" y="3596492"/>
                    </a:cubicBezTo>
                    <a:cubicBezTo>
                      <a:pt x="2922989" y="3575084"/>
                      <a:pt x="2897641" y="3542973"/>
                      <a:pt x="2884300" y="3510862"/>
                    </a:cubicBezTo>
                    <a:cubicBezTo>
                      <a:pt x="2870959" y="3478750"/>
                      <a:pt x="2864289" y="3441286"/>
                      <a:pt x="2866957" y="3406499"/>
                    </a:cubicBezTo>
                    <a:cubicBezTo>
                      <a:pt x="2869625" y="3371711"/>
                      <a:pt x="2876295" y="3338262"/>
                      <a:pt x="2898975" y="3304812"/>
                    </a:cubicBezTo>
                    <a:cubicBezTo>
                      <a:pt x="2933661" y="3253969"/>
                      <a:pt x="3032384" y="3209816"/>
                      <a:pt x="3087082" y="3149606"/>
                    </a:cubicBezTo>
                    <a:cubicBezTo>
                      <a:pt x="3143113" y="3088059"/>
                      <a:pt x="3196477" y="3013132"/>
                      <a:pt x="3229829" y="2935529"/>
                    </a:cubicBezTo>
                    <a:cubicBezTo>
                      <a:pt x="3263181" y="2857927"/>
                      <a:pt x="3268518" y="2783000"/>
                      <a:pt x="3285861" y="2685327"/>
                    </a:cubicBezTo>
                    <a:cubicBezTo>
                      <a:pt x="3309874" y="2551529"/>
                      <a:pt x="3337890" y="2368226"/>
                      <a:pt x="3355233" y="2207668"/>
                    </a:cubicBezTo>
                    <a:cubicBezTo>
                      <a:pt x="3372577" y="2044434"/>
                      <a:pt x="3385917" y="1893242"/>
                      <a:pt x="3391254" y="1715291"/>
                    </a:cubicBezTo>
                    <a:cubicBezTo>
                      <a:pt x="3397925" y="1505228"/>
                      <a:pt x="3391254" y="1192140"/>
                      <a:pt x="3380581" y="1024893"/>
                    </a:cubicBezTo>
                    <a:cubicBezTo>
                      <a:pt x="3375245" y="929896"/>
                      <a:pt x="3355233" y="850955"/>
                      <a:pt x="3356567" y="801450"/>
                    </a:cubicBezTo>
                    <a:cubicBezTo>
                      <a:pt x="3356567" y="777366"/>
                      <a:pt x="3357902" y="768000"/>
                      <a:pt x="3364572" y="747931"/>
                    </a:cubicBezTo>
                    <a:cubicBezTo>
                      <a:pt x="3373911" y="721171"/>
                      <a:pt x="3392588" y="681032"/>
                      <a:pt x="3415267" y="655610"/>
                    </a:cubicBezTo>
                    <a:cubicBezTo>
                      <a:pt x="3437947" y="630188"/>
                      <a:pt x="3471299" y="608781"/>
                      <a:pt x="3503317" y="596739"/>
                    </a:cubicBezTo>
                    <a:cubicBezTo>
                      <a:pt x="3535336" y="584697"/>
                      <a:pt x="3575358" y="580683"/>
                      <a:pt x="3608710" y="586035"/>
                    </a:cubicBezTo>
                    <a:cubicBezTo>
                      <a:pt x="3642062" y="591387"/>
                      <a:pt x="3682085" y="610119"/>
                      <a:pt x="3706099" y="624837"/>
                    </a:cubicBezTo>
                    <a:cubicBezTo>
                      <a:pt x="3723442" y="635540"/>
                      <a:pt x="3734115" y="644906"/>
                      <a:pt x="3746121" y="660962"/>
                    </a:cubicBezTo>
                    <a:cubicBezTo>
                      <a:pt x="3763465" y="683708"/>
                      <a:pt x="3786144" y="711805"/>
                      <a:pt x="3792815" y="755959"/>
                    </a:cubicBezTo>
                    <a:cubicBezTo>
                      <a:pt x="3806155" y="844265"/>
                      <a:pt x="3744788" y="1054328"/>
                      <a:pt x="3732781" y="1172071"/>
                    </a:cubicBezTo>
                    <a:cubicBezTo>
                      <a:pt x="3723442" y="1256364"/>
                      <a:pt x="3727444" y="1309883"/>
                      <a:pt x="3718106" y="1392838"/>
                    </a:cubicBezTo>
                    <a:cubicBezTo>
                      <a:pt x="3706099" y="1502552"/>
                      <a:pt x="3680751" y="1653744"/>
                      <a:pt x="3656738" y="1770148"/>
                    </a:cubicBezTo>
                    <a:cubicBezTo>
                      <a:pt x="3635392" y="1871835"/>
                      <a:pt x="3614047" y="1948100"/>
                      <a:pt x="3583363" y="2052462"/>
                    </a:cubicBezTo>
                    <a:cubicBezTo>
                      <a:pt x="3543340" y="2183584"/>
                      <a:pt x="3480638" y="2378929"/>
                      <a:pt x="3432611" y="2491320"/>
                    </a:cubicBezTo>
                    <a:cubicBezTo>
                      <a:pt x="3401927" y="2563571"/>
                      <a:pt x="3377913" y="2607724"/>
                      <a:pt x="3343226" y="2665257"/>
                    </a:cubicBezTo>
                    <a:cubicBezTo>
                      <a:pt x="3305872" y="2726805"/>
                      <a:pt x="3273854" y="2777648"/>
                      <a:pt x="3213820" y="2848561"/>
                    </a:cubicBezTo>
                    <a:cubicBezTo>
                      <a:pt x="3112429" y="2968979"/>
                      <a:pt x="2894973" y="3160310"/>
                      <a:pt x="2764232" y="3298122"/>
                    </a:cubicBezTo>
                    <a:cubicBezTo>
                      <a:pt x="2657505" y="3410513"/>
                      <a:pt x="2569455" y="3534945"/>
                      <a:pt x="2484073" y="3612548"/>
                    </a:cubicBezTo>
                    <a:cubicBezTo>
                      <a:pt x="2425374" y="3666067"/>
                      <a:pt x="2378680" y="3696841"/>
                      <a:pt x="2318647" y="3732966"/>
                    </a:cubicBezTo>
                    <a:cubicBezTo>
                      <a:pt x="2255944" y="3771768"/>
                      <a:pt x="2166560" y="3853384"/>
                      <a:pt x="2114531" y="3834653"/>
                    </a:cubicBezTo>
                    <a:cubicBezTo>
                      <a:pt x="2059833" y="3815921"/>
                      <a:pt x="2065170" y="3648673"/>
                      <a:pt x="2005136" y="3599168"/>
                    </a:cubicBezTo>
                    <a:cubicBezTo>
                      <a:pt x="1946436" y="3551001"/>
                      <a:pt x="1760997" y="3563042"/>
                      <a:pt x="1760997" y="3540297"/>
                    </a:cubicBezTo>
                    <a:cubicBezTo>
                      <a:pt x="1759663" y="3516213"/>
                      <a:pt x="1978454" y="3465370"/>
                      <a:pt x="2035820" y="3457342"/>
                    </a:cubicBezTo>
                    <a:cubicBezTo>
                      <a:pt x="2061167" y="3453328"/>
                      <a:pt x="2069172" y="3453328"/>
                      <a:pt x="2090517" y="3457342"/>
                    </a:cubicBezTo>
                    <a:cubicBezTo>
                      <a:pt x="2119867" y="3462694"/>
                      <a:pt x="2167894" y="3481426"/>
                      <a:pt x="2193242" y="3496143"/>
                    </a:cubicBezTo>
                    <a:cubicBezTo>
                      <a:pt x="2211919" y="3506847"/>
                      <a:pt x="2221258" y="3516213"/>
                      <a:pt x="2234599" y="3532269"/>
                    </a:cubicBezTo>
                    <a:cubicBezTo>
                      <a:pt x="2253276" y="3556353"/>
                      <a:pt x="2278624" y="3595154"/>
                      <a:pt x="2286628" y="3629942"/>
                    </a:cubicBezTo>
                    <a:cubicBezTo>
                      <a:pt x="2294633" y="3664729"/>
                      <a:pt x="2294633" y="3704869"/>
                      <a:pt x="2286628" y="3739656"/>
                    </a:cubicBezTo>
                    <a:cubicBezTo>
                      <a:pt x="2278624" y="3774444"/>
                      <a:pt x="2254610" y="3811907"/>
                      <a:pt x="2235933" y="3835991"/>
                    </a:cubicBezTo>
                    <a:cubicBezTo>
                      <a:pt x="2222592" y="3853384"/>
                      <a:pt x="2209251" y="3862750"/>
                      <a:pt x="2194576" y="3873454"/>
                    </a:cubicBezTo>
                    <a:cubicBezTo>
                      <a:pt x="2179901" y="3884158"/>
                      <a:pt x="2169229" y="3890848"/>
                      <a:pt x="2146549" y="3898876"/>
                    </a:cubicBezTo>
                    <a:cubicBezTo>
                      <a:pt x="2103858" y="3914931"/>
                      <a:pt x="1995797" y="3943029"/>
                      <a:pt x="1950438" y="3945705"/>
                    </a:cubicBezTo>
                    <a:cubicBezTo>
                      <a:pt x="1926424" y="3947043"/>
                      <a:pt x="1913083" y="3944367"/>
                      <a:pt x="1894406" y="3940353"/>
                    </a:cubicBezTo>
                    <a:cubicBezTo>
                      <a:pt x="1877063" y="3936339"/>
                      <a:pt x="1861054" y="3932325"/>
                      <a:pt x="1842377" y="3921621"/>
                    </a:cubicBezTo>
                    <a:cubicBezTo>
                      <a:pt x="1817029" y="3906903"/>
                      <a:pt x="1779675" y="3878806"/>
                      <a:pt x="1758329" y="3849370"/>
                    </a:cubicBezTo>
                    <a:cubicBezTo>
                      <a:pt x="1738318" y="3819935"/>
                      <a:pt x="1723643" y="3782471"/>
                      <a:pt x="1718307" y="3747684"/>
                    </a:cubicBezTo>
                    <a:cubicBezTo>
                      <a:pt x="1712970" y="3712896"/>
                      <a:pt x="1716972" y="3671419"/>
                      <a:pt x="1728979" y="3637970"/>
                    </a:cubicBezTo>
                    <a:cubicBezTo>
                      <a:pt x="1740986" y="3604520"/>
                      <a:pt x="1767668" y="3567056"/>
                      <a:pt x="1789013" y="3545649"/>
                    </a:cubicBezTo>
                    <a:cubicBezTo>
                      <a:pt x="1803688" y="3530931"/>
                      <a:pt x="1815695" y="3522903"/>
                      <a:pt x="1834372" y="3513537"/>
                    </a:cubicBezTo>
                    <a:cubicBezTo>
                      <a:pt x="1861054" y="3500157"/>
                      <a:pt x="1897074" y="3492129"/>
                      <a:pt x="1941099" y="3485439"/>
                    </a:cubicBezTo>
                    <a:cubicBezTo>
                      <a:pt x="2006470" y="3476074"/>
                      <a:pt x="2129206" y="3462694"/>
                      <a:pt x="2191908" y="3476074"/>
                    </a:cubicBezTo>
                    <a:cubicBezTo>
                      <a:pt x="2233265" y="3485439"/>
                      <a:pt x="2263949" y="3502833"/>
                      <a:pt x="2290631" y="3525579"/>
                    </a:cubicBezTo>
                    <a:cubicBezTo>
                      <a:pt x="2317312" y="3548325"/>
                      <a:pt x="2341326" y="3588464"/>
                      <a:pt x="2354667" y="3615224"/>
                    </a:cubicBezTo>
                    <a:cubicBezTo>
                      <a:pt x="2364005" y="3635294"/>
                      <a:pt x="2368008" y="3648673"/>
                      <a:pt x="2369342" y="3670081"/>
                    </a:cubicBezTo>
                    <a:cubicBezTo>
                      <a:pt x="2372010" y="3700855"/>
                      <a:pt x="2365340" y="3750360"/>
                      <a:pt x="2357335" y="3779795"/>
                    </a:cubicBezTo>
                    <a:cubicBezTo>
                      <a:pt x="2351999" y="3799865"/>
                      <a:pt x="2345328" y="3811907"/>
                      <a:pt x="2333321" y="3829301"/>
                    </a:cubicBezTo>
                    <a:cubicBezTo>
                      <a:pt x="2315978" y="3853384"/>
                      <a:pt x="2277290" y="3888172"/>
                      <a:pt x="2251942" y="3904228"/>
                    </a:cubicBezTo>
                    <a:cubicBezTo>
                      <a:pt x="2233265" y="3916269"/>
                      <a:pt x="2225260" y="3918946"/>
                      <a:pt x="2199913" y="3925635"/>
                    </a:cubicBezTo>
                    <a:cubicBezTo>
                      <a:pt x="2137210" y="3941691"/>
                      <a:pt x="1933095" y="3965775"/>
                      <a:pt x="1869059" y="3965775"/>
                    </a:cubicBezTo>
                    <a:cubicBezTo>
                      <a:pt x="1843711" y="3965775"/>
                      <a:pt x="1834372" y="3965775"/>
                      <a:pt x="1814361" y="3959085"/>
                    </a:cubicBezTo>
                    <a:cubicBezTo>
                      <a:pt x="1785011" y="3949719"/>
                      <a:pt x="1742320" y="3930987"/>
                      <a:pt x="1715638" y="3906903"/>
                    </a:cubicBezTo>
                    <a:cubicBezTo>
                      <a:pt x="1688957" y="3882820"/>
                      <a:pt x="1664943" y="3842680"/>
                      <a:pt x="1652936" y="3814583"/>
                    </a:cubicBezTo>
                    <a:cubicBezTo>
                      <a:pt x="1643597" y="3794513"/>
                      <a:pt x="1640929" y="3782471"/>
                      <a:pt x="1639595" y="3761064"/>
                    </a:cubicBezTo>
                    <a:cubicBezTo>
                      <a:pt x="1638261" y="3730290"/>
                      <a:pt x="1639595" y="3683461"/>
                      <a:pt x="1652936" y="3650011"/>
                    </a:cubicBezTo>
                    <a:cubicBezTo>
                      <a:pt x="1666277" y="3616562"/>
                      <a:pt x="1688957" y="3583112"/>
                      <a:pt x="1715638" y="3559028"/>
                    </a:cubicBezTo>
                    <a:cubicBezTo>
                      <a:pt x="1742320" y="3534945"/>
                      <a:pt x="1785011" y="3516213"/>
                      <a:pt x="1814361" y="3506847"/>
                    </a:cubicBezTo>
                    <a:cubicBezTo>
                      <a:pt x="1834372" y="3500157"/>
                      <a:pt x="1845045" y="3500157"/>
                      <a:pt x="1869059" y="3500157"/>
                    </a:cubicBezTo>
                    <a:cubicBezTo>
                      <a:pt x="1914418" y="3501495"/>
                      <a:pt x="1991795" y="3532269"/>
                      <a:pt x="2069172" y="3530931"/>
                    </a:cubicBezTo>
                    <a:cubicBezTo>
                      <a:pt x="2178567" y="3528255"/>
                      <a:pt x="2426708" y="3520227"/>
                      <a:pt x="2465396" y="3454666"/>
                    </a:cubicBezTo>
                    <a:cubicBezTo>
                      <a:pt x="2493412" y="3406499"/>
                      <a:pt x="2434712" y="3308826"/>
                      <a:pt x="2398692" y="3245941"/>
                    </a:cubicBezTo>
                    <a:cubicBezTo>
                      <a:pt x="2360003" y="3179042"/>
                      <a:pt x="2275956" y="3132213"/>
                      <a:pt x="2237267" y="3067990"/>
                    </a:cubicBezTo>
                    <a:cubicBezTo>
                      <a:pt x="2201247" y="3009118"/>
                      <a:pt x="2203915" y="2939543"/>
                      <a:pt x="2166560" y="2876658"/>
                    </a:cubicBezTo>
                    <a:cubicBezTo>
                      <a:pt x="2122535" y="2803069"/>
                      <a:pt x="2011806" y="2714763"/>
                      <a:pt x="1979788" y="2661243"/>
                    </a:cubicBezTo>
                    <a:cubicBezTo>
                      <a:pt x="1963779" y="2634484"/>
                      <a:pt x="1958443" y="2617090"/>
                      <a:pt x="1953106" y="2593006"/>
                    </a:cubicBezTo>
                    <a:cubicBezTo>
                      <a:pt x="1947770" y="2568923"/>
                      <a:pt x="1945102" y="2542163"/>
                      <a:pt x="1947770" y="2518080"/>
                    </a:cubicBezTo>
                    <a:cubicBezTo>
                      <a:pt x="1950438" y="2493996"/>
                      <a:pt x="1957108" y="2468574"/>
                      <a:pt x="1967781" y="2445828"/>
                    </a:cubicBezTo>
                    <a:cubicBezTo>
                      <a:pt x="1978454" y="2423083"/>
                      <a:pt x="1993129" y="2401675"/>
                      <a:pt x="2009138" y="2384281"/>
                    </a:cubicBezTo>
                    <a:cubicBezTo>
                      <a:pt x="2026481" y="2366888"/>
                      <a:pt x="2046492" y="2350832"/>
                      <a:pt x="2067838" y="2338790"/>
                    </a:cubicBezTo>
                    <a:cubicBezTo>
                      <a:pt x="2089183" y="2326748"/>
                      <a:pt x="2114531" y="2318720"/>
                      <a:pt x="2138545" y="2314706"/>
                    </a:cubicBezTo>
                    <a:cubicBezTo>
                      <a:pt x="2162558" y="2310692"/>
                      <a:pt x="2189240" y="2310692"/>
                      <a:pt x="2213253" y="2314706"/>
                    </a:cubicBezTo>
                    <a:cubicBezTo>
                      <a:pt x="2237267" y="2318720"/>
                      <a:pt x="2262615" y="2325410"/>
                      <a:pt x="2283960" y="2337452"/>
                    </a:cubicBezTo>
                    <a:cubicBezTo>
                      <a:pt x="2305306" y="2348156"/>
                      <a:pt x="2325317" y="2365549"/>
                      <a:pt x="2342660" y="2382943"/>
                    </a:cubicBezTo>
                    <a:cubicBezTo>
                      <a:pt x="2360003" y="2400337"/>
                      <a:pt x="2374678" y="2421745"/>
                      <a:pt x="2385351" y="2444490"/>
                    </a:cubicBezTo>
                    <a:cubicBezTo>
                      <a:pt x="2396024" y="2465898"/>
                      <a:pt x="2402694" y="2491320"/>
                      <a:pt x="2405362" y="2515404"/>
                    </a:cubicBezTo>
                    <a:cubicBezTo>
                      <a:pt x="2408030" y="2539487"/>
                      <a:pt x="2406696" y="2566247"/>
                      <a:pt x="2401360" y="2590330"/>
                    </a:cubicBezTo>
                    <a:cubicBezTo>
                      <a:pt x="2396024" y="2614414"/>
                      <a:pt x="2386685" y="2638498"/>
                      <a:pt x="2374678" y="2659905"/>
                    </a:cubicBezTo>
                    <a:cubicBezTo>
                      <a:pt x="2362672" y="2681313"/>
                      <a:pt x="2345328" y="2701383"/>
                      <a:pt x="2326651" y="2717438"/>
                    </a:cubicBezTo>
                    <a:cubicBezTo>
                      <a:pt x="2307974" y="2733494"/>
                      <a:pt x="2285294" y="2745536"/>
                      <a:pt x="2262615" y="2754902"/>
                    </a:cubicBezTo>
                    <a:cubicBezTo>
                      <a:pt x="2239935" y="2764268"/>
                      <a:pt x="2214588" y="2770958"/>
                      <a:pt x="2190574" y="2772296"/>
                    </a:cubicBezTo>
                    <a:cubicBezTo>
                      <a:pt x="2166560" y="2773634"/>
                      <a:pt x="2139879" y="2770958"/>
                      <a:pt x="2115865" y="2764268"/>
                    </a:cubicBezTo>
                    <a:cubicBezTo>
                      <a:pt x="2091851" y="2757578"/>
                      <a:pt x="2069172" y="2746874"/>
                      <a:pt x="2049161" y="2733494"/>
                    </a:cubicBezTo>
                    <a:cubicBezTo>
                      <a:pt x="2029149" y="2720114"/>
                      <a:pt x="2009138" y="2702721"/>
                      <a:pt x="1994463" y="2682651"/>
                    </a:cubicBezTo>
                    <a:cubicBezTo>
                      <a:pt x="1979788" y="2662581"/>
                      <a:pt x="1967781" y="2638498"/>
                      <a:pt x="1959777" y="2615752"/>
                    </a:cubicBezTo>
                    <a:cubicBezTo>
                      <a:pt x="1951772" y="2593006"/>
                      <a:pt x="1946436" y="2567585"/>
                      <a:pt x="1946436" y="2543501"/>
                    </a:cubicBezTo>
                    <a:cubicBezTo>
                      <a:pt x="1946436" y="2519417"/>
                      <a:pt x="1950438" y="2492658"/>
                      <a:pt x="1958443" y="2468574"/>
                    </a:cubicBezTo>
                    <a:cubicBezTo>
                      <a:pt x="1966447" y="2445828"/>
                      <a:pt x="1978454" y="2423083"/>
                      <a:pt x="1993129" y="2403013"/>
                    </a:cubicBezTo>
                    <a:cubicBezTo>
                      <a:pt x="2007804" y="2384281"/>
                      <a:pt x="2026481" y="2365549"/>
                      <a:pt x="2046492" y="2352170"/>
                    </a:cubicBezTo>
                    <a:cubicBezTo>
                      <a:pt x="2066504" y="2338790"/>
                      <a:pt x="2090517" y="2326748"/>
                      <a:pt x="2114531" y="2320058"/>
                    </a:cubicBezTo>
                    <a:cubicBezTo>
                      <a:pt x="2138545" y="2313368"/>
                      <a:pt x="2163892" y="2310692"/>
                      <a:pt x="2187906" y="2312030"/>
                    </a:cubicBezTo>
                    <a:cubicBezTo>
                      <a:pt x="2211919" y="2313368"/>
                      <a:pt x="2238601" y="2317382"/>
                      <a:pt x="2261281" y="2326748"/>
                    </a:cubicBezTo>
                    <a:cubicBezTo>
                      <a:pt x="2283960" y="2336114"/>
                      <a:pt x="2301303" y="2348156"/>
                      <a:pt x="2325317" y="2365549"/>
                    </a:cubicBezTo>
                    <a:cubicBezTo>
                      <a:pt x="2358669" y="2389633"/>
                      <a:pt x="2400026" y="2423083"/>
                      <a:pt x="2440048" y="2465898"/>
                    </a:cubicBezTo>
                    <a:cubicBezTo>
                      <a:pt x="2492078" y="2522093"/>
                      <a:pt x="2556114" y="2605048"/>
                      <a:pt x="2602807" y="2679975"/>
                    </a:cubicBezTo>
                    <a:cubicBezTo>
                      <a:pt x="2648166" y="2752226"/>
                      <a:pt x="2672180" y="2832505"/>
                      <a:pt x="2716205" y="2907432"/>
                    </a:cubicBezTo>
                    <a:cubicBezTo>
                      <a:pt x="2762898" y="2986373"/>
                      <a:pt x="2837607" y="3055948"/>
                      <a:pt x="2876296" y="3140241"/>
                    </a:cubicBezTo>
                    <a:cubicBezTo>
                      <a:pt x="2914984" y="3223195"/>
                      <a:pt x="2945668" y="3320868"/>
                      <a:pt x="2948336" y="3405161"/>
                    </a:cubicBezTo>
                    <a:cubicBezTo>
                      <a:pt x="2951004" y="3478750"/>
                      <a:pt x="2933661" y="3549663"/>
                      <a:pt x="2905646" y="3616562"/>
                    </a:cubicBezTo>
                    <a:cubicBezTo>
                      <a:pt x="2876296" y="3687475"/>
                      <a:pt x="2825600" y="3770429"/>
                      <a:pt x="2769569" y="3818597"/>
                    </a:cubicBezTo>
                    <a:cubicBezTo>
                      <a:pt x="2718873" y="3862750"/>
                      <a:pt x="2656171" y="3880144"/>
                      <a:pt x="2589467" y="3902890"/>
                    </a:cubicBezTo>
                    <a:cubicBezTo>
                      <a:pt x="2513423" y="3929649"/>
                      <a:pt x="2422705" y="3952395"/>
                      <a:pt x="2337324" y="3964437"/>
                    </a:cubicBezTo>
                    <a:cubicBezTo>
                      <a:pt x="2253276" y="3976478"/>
                      <a:pt x="2167894" y="3979155"/>
                      <a:pt x="2081179" y="3977817"/>
                    </a:cubicBezTo>
                    <a:cubicBezTo>
                      <a:pt x="1993129" y="3976478"/>
                      <a:pt x="1879731" y="3977817"/>
                      <a:pt x="1814361" y="3959085"/>
                    </a:cubicBezTo>
                    <a:cubicBezTo>
                      <a:pt x="1771670" y="3947043"/>
                      <a:pt x="1739652" y="3925635"/>
                      <a:pt x="1715638" y="3906903"/>
                    </a:cubicBezTo>
                    <a:cubicBezTo>
                      <a:pt x="1698295" y="3893523"/>
                      <a:pt x="1688957" y="3884158"/>
                      <a:pt x="1678284" y="3865426"/>
                    </a:cubicBezTo>
                    <a:cubicBezTo>
                      <a:pt x="1662275" y="3840004"/>
                      <a:pt x="1643597" y="3797189"/>
                      <a:pt x="1639595" y="3761064"/>
                    </a:cubicBezTo>
                    <a:cubicBezTo>
                      <a:pt x="1635593" y="3724938"/>
                      <a:pt x="1639595" y="3683461"/>
                      <a:pt x="1652936" y="3650011"/>
                    </a:cubicBezTo>
                    <a:cubicBezTo>
                      <a:pt x="1666277" y="3616562"/>
                      <a:pt x="1688957" y="3583112"/>
                      <a:pt x="1715638" y="3559028"/>
                    </a:cubicBezTo>
                    <a:cubicBezTo>
                      <a:pt x="1742320" y="3534945"/>
                      <a:pt x="1785011" y="3516213"/>
                      <a:pt x="1814361" y="3506847"/>
                    </a:cubicBezTo>
                    <a:cubicBezTo>
                      <a:pt x="1834372" y="3500157"/>
                      <a:pt x="1857052" y="3492129"/>
                      <a:pt x="1869059" y="3500157"/>
                    </a:cubicBezTo>
                    <a:cubicBezTo>
                      <a:pt x="1882400" y="3508185"/>
                      <a:pt x="1870393" y="3552338"/>
                      <a:pt x="1887736" y="3561705"/>
                    </a:cubicBezTo>
                    <a:cubicBezTo>
                      <a:pt x="1923756" y="3579098"/>
                      <a:pt x="2082513" y="3477412"/>
                      <a:pt x="2135876" y="3470722"/>
                    </a:cubicBezTo>
                    <a:cubicBezTo>
                      <a:pt x="2161224" y="3468046"/>
                      <a:pt x="2170563" y="3470722"/>
                      <a:pt x="2191908" y="3476074"/>
                    </a:cubicBezTo>
                    <a:cubicBezTo>
                      <a:pt x="2221258" y="3484102"/>
                      <a:pt x="2263949" y="3502833"/>
                      <a:pt x="2290631" y="3525579"/>
                    </a:cubicBezTo>
                    <a:cubicBezTo>
                      <a:pt x="2317312" y="3548325"/>
                      <a:pt x="2341326" y="3581774"/>
                      <a:pt x="2354667" y="3615224"/>
                    </a:cubicBezTo>
                    <a:cubicBezTo>
                      <a:pt x="2368008" y="3648673"/>
                      <a:pt x="2373344" y="3688813"/>
                      <a:pt x="2369342" y="3724938"/>
                    </a:cubicBezTo>
                    <a:cubicBezTo>
                      <a:pt x="2365340" y="3761064"/>
                      <a:pt x="2353333" y="3799865"/>
                      <a:pt x="2333321" y="3829301"/>
                    </a:cubicBezTo>
                    <a:cubicBezTo>
                      <a:pt x="2313310" y="3858736"/>
                      <a:pt x="2277290" y="3888172"/>
                      <a:pt x="2251942" y="3904228"/>
                    </a:cubicBezTo>
                    <a:cubicBezTo>
                      <a:pt x="2233265" y="3916269"/>
                      <a:pt x="2217256" y="3920283"/>
                      <a:pt x="2199913" y="3925635"/>
                    </a:cubicBezTo>
                    <a:cubicBezTo>
                      <a:pt x="2182570" y="3930987"/>
                      <a:pt x="2145215" y="3935001"/>
                      <a:pt x="2145215" y="3933663"/>
                    </a:cubicBezTo>
                    <a:cubicBezTo>
                      <a:pt x="2145215" y="3932325"/>
                      <a:pt x="2199913" y="3917608"/>
                      <a:pt x="2199913" y="3914931"/>
                    </a:cubicBezTo>
                    <a:cubicBezTo>
                      <a:pt x="2198578" y="3909579"/>
                      <a:pt x="2015808" y="3948381"/>
                      <a:pt x="1950438" y="3945705"/>
                    </a:cubicBezTo>
                    <a:cubicBezTo>
                      <a:pt x="1906413" y="3943029"/>
                      <a:pt x="1874395" y="3937677"/>
                      <a:pt x="1842377" y="3921621"/>
                    </a:cubicBezTo>
                    <a:cubicBezTo>
                      <a:pt x="1810359" y="3905566"/>
                      <a:pt x="1777006" y="3873454"/>
                      <a:pt x="1758329" y="3850709"/>
                    </a:cubicBezTo>
                    <a:cubicBezTo>
                      <a:pt x="1744988" y="3834653"/>
                      <a:pt x="1738318" y="3821273"/>
                      <a:pt x="1731647" y="3801203"/>
                    </a:cubicBezTo>
                    <a:cubicBezTo>
                      <a:pt x="1722309" y="3773105"/>
                      <a:pt x="1715638" y="3722262"/>
                      <a:pt x="1716972" y="3692826"/>
                    </a:cubicBezTo>
                    <a:cubicBezTo>
                      <a:pt x="1718307" y="3671419"/>
                      <a:pt x="1720975" y="3658039"/>
                      <a:pt x="1728979" y="3637969"/>
                    </a:cubicBezTo>
                    <a:cubicBezTo>
                      <a:pt x="1740986" y="3609872"/>
                      <a:pt x="1762331" y="3569732"/>
                      <a:pt x="1789013" y="3545649"/>
                    </a:cubicBezTo>
                    <a:cubicBezTo>
                      <a:pt x="1815695" y="3521565"/>
                      <a:pt x="1846379" y="3506847"/>
                      <a:pt x="1886402" y="3493467"/>
                    </a:cubicBezTo>
                    <a:cubicBezTo>
                      <a:pt x="1941099" y="3474736"/>
                      <a:pt x="2034486" y="3451990"/>
                      <a:pt x="2090517" y="3457342"/>
                    </a:cubicBezTo>
                    <a:cubicBezTo>
                      <a:pt x="2130540" y="3461356"/>
                      <a:pt x="2167894" y="3481426"/>
                      <a:pt x="2193242" y="3496143"/>
                    </a:cubicBezTo>
                    <a:cubicBezTo>
                      <a:pt x="2211919" y="3506847"/>
                      <a:pt x="2221258" y="3516213"/>
                      <a:pt x="2234599" y="3532269"/>
                    </a:cubicBezTo>
                    <a:cubicBezTo>
                      <a:pt x="2253276" y="3555015"/>
                      <a:pt x="2277290" y="3593816"/>
                      <a:pt x="2286628" y="3628604"/>
                    </a:cubicBezTo>
                    <a:cubicBezTo>
                      <a:pt x="2295967" y="3663391"/>
                      <a:pt x="2294633" y="3704868"/>
                      <a:pt x="2286628" y="3739656"/>
                    </a:cubicBezTo>
                    <a:cubicBezTo>
                      <a:pt x="2278624" y="3774444"/>
                      <a:pt x="2254610" y="3811907"/>
                      <a:pt x="2235933" y="3835991"/>
                    </a:cubicBezTo>
                    <a:cubicBezTo>
                      <a:pt x="2222592" y="3853384"/>
                      <a:pt x="2213253" y="3862750"/>
                      <a:pt x="2194576" y="3873454"/>
                    </a:cubicBezTo>
                    <a:cubicBezTo>
                      <a:pt x="2169229" y="3889510"/>
                      <a:pt x="2134542" y="3900213"/>
                      <a:pt x="2093185" y="3912255"/>
                    </a:cubicBezTo>
                    <a:cubicBezTo>
                      <a:pt x="2031817" y="3929649"/>
                      <a:pt x="1929093" y="3979154"/>
                      <a:pt x="1859720" y="3956409"/>
                    </a:cubicBezTo>
                    <a:cubicBezTo>
                      <a:pt x="1783677" y="3932325"/>
                      <a:pt x="1675616" y="3825287"/>
                      <a:pt x="1664943" y="3750360"/>
                    </a:cubicBezTo>
                    <a:cubicBezTo>
                      <a:pt x="1654270" y="3679447"/>
                      <a:pt x="1724977" y="3572408"/>
                      <a:pt x="1781009" y="3522903"/>
                    </a:cubicBezTo>
                    <a:cubicBezTo>
                      <a:pt x="1830370" y="3478750"/>
                      <a:pt x="1909081" y="3482764"/>
                      <a:pt x="1971783" y="3454666"/>
                    </a:cubicBezTo>
                    <a:cubicBezTo>
                      <a:pt x="2035820" y="3425230"/>
                      <a:pt x="2107860" y="3394457"/>
                      <a:pt x="2158556" y="3348965"/>
                    </a:cubicBezTo>
                    <a:cubicBezTo>
                      <a:pt x="2206583" y="3304812"/>
                      <a:pt x="2231931" y="3241927"/>
                      <a:pt x="2273287" y="3189746"/>
                    </a:cubicBezTo>
                    <a:cubicBezTo>
                      <a:pt x="2315978" y="3136226"/>
                      <a:pt x="2356001" y="3093411"/>
                      <a:pt x="2414701" y="3033202"/>
                    </a:cubicBezTo>
                    <a:cubicBezTo>
                      <a:pt x="2505419" y="2940881"/>
                      <a:pt x="2668178" y="2797717"/>
                      <a:pt x="2768234" y="2694693"/>
                    </a:cubicBezTo>
                    <a:cubicBezTo>
                      <a:pt x="2846945" y="2613076"/>
                      <a:pt x="2914984" y="2547515"/>
                      <a:pt x="2968348" y="2468574"/>
                    </a:cubicBezTo>
                    <a:cubicBezTo>
                      <a:pt x="3017709" y="2394985"/>
                      <a:pt x="3045725" y="2334776"/>
                      <a:pt x="3081745" y="2239779"/>
                    </a:cubicBezTo>
                    <a:cubicBezTo>
                      <a:pt x="3136443" y="2097953"/>
                      <a:pt x="3200479" y="1875849"/>
                      <a:pt x="3235166" y="1689869"/>
                    </a:cubicBezTo>
                    <a:cubicBezTo>
                      <a:pt x="3271186" y="1502552"/>
                      <a:pt x="3265850" y="1271081"/>
                      <a:pt x="3293865" y="1118551"/>
                    </a:cubicBezTo>
                    <a:cubicBezTo>
                      <a:pt x="3312543" y="1012851"/>
                      <a:pt x="3359236" y="909826"/>
                      <a:pt x="3363238" y="854969"/>
                    </a:cubicBezTo>
                    <a:cubicBezTo>
                      <a:pt x="3364572" y="830886"/>
                      <a:pt x="3355233" y="821520"/>
                      <a:pt x="3356567" y="801450"/>
                    </a:cubicBezTo>
                    <a:cubicBezTo>
                      <a:pt x="3359236" y="772014"/>
                      <a:pt x="3368575" y="729199"/>
                      <a:pt x="3384584" y="698425"/>
                    </a:cubicBezTo>
                    <a:cubicBezTo>
                      <a:pt x="3400592" y="668990"/>
                      <a:pt x="3427274" y="639554"/>
                      <a:pt x="3455290" y="620823"/>
                    </a:cubicBezTo>
                    <a:cubicBezTo>
                      <a:pt x="3483306" y="602091"/>
                      <a:pt x="3520661" y="588711"/>
                      <a:pt x="3555347" y="584697"/>
                    </a:cubicBezTo>
                    <a:cubicBezTo>
                      <a:pt x="3588699" y="580683"/>
                      <a:pt x="3632724" y="590049"/>
                      <a:pt x="3659406" y="599415"/>
                    </a:cubicBezTo>
                    <a:cubicBezTo>
                      <a:pt x="3679417" y="606105"/>
                      <a:pt x="3690090" y="611457"/>
                      <a:pt x="3706099" y="624836"/>
                    </a:cubicBezTo>
                    <a:cubicBezTo>
                      <a:pt x="3728778" y="643568"/>
                      <a:pt x="3760796" y="681032"/>
                      <a:pt x="3775471" y="706453"/>
                    </a:cubicBezTo>
                    <a:cubicBezTo>
                      <a:pt x="3786144" y="723847"/>
                      <a:pt x="3787478" y="731875"/>
                      <a:pt x="3792815" y="755959"/>
                    </a:cubicBezTo>
                    <a:cubicBezTo>
                      <a:pt x="3804822" y="809478"/>
                      <a:pt x="3812826" y="920530"/>
                      <a:pt x="3818163" y="1022217"/>
                    </a:cubicBezTo>
                    <a:cubicBezTo>
                      <a:pt x="3826167" y="1160029"/>
                      <a:pt x="3828835" y="1350022"/>
                      <a:pt x="3827501" y="1511918"/>
                    </a:cubicBezTo>
                    <a:cubicBezTo>
                      <a:pt x="3826167" y="1671137"/>
                      <a:pt x="3824833" y="1807611"/>
                      <a:pt x="3812826" y="1985563"/>
                    </a:cubicBezTo>
                    <a:cubicBezTo>
                      <a:pt x="3796817" y="2214358"/>
                      <a:pt x="3758129" y="2587654"/>
                      <a:pt x="3727444" y="2772296"/>
                    </a:cubicBezTo>
                    <a:cubicBezTo>
                      <a:pt x="3710101" y="2875320"/>
                      <a:pt x="3696760" y="2935529"/>
                      <a:pt x="3672747" y="3009118"/>
                    </a:cubicBezTo>
                    <a:cubicBezTo>
                      <a:pt x="3650067" y="3077355"/>
                      <a:pt x="3624720" y="3138902"/>
                      <a:pt x="3590033" y="3201788"/>
                    </a:cubicBezTo>
                    <a:cubicBezTo>
                      <a:pt x="3552678" y="3270025"/>
                      <a:pt x="3508654" y="3340938"/>
                      <a:pt x="3449954" y="3405161"/>
                    </a:cubicBezTo>
                    <a:cubicBezTo>
                      <a:pt x="3383250" y="3478750"/>
                      <a:pt x="3253843" y="3581774"/>
                      <a:pt x="3201813" y="3613886"/>
                    </a:cubicBezTo>
                    <a:cubicBezTo>
                      <a:pt x="3180468" y="3627265"/>
                      <a:pt x="3172463" y="3629942"/>
                      <a:pt x="3152452" y="3635294"/>
                    </a:cubicBezTo>
                    <a:cubicBezTo>
                      <a:pt x="3124436" y="3641983"/>
                      <a:pt x="3080411" y="3647335"/>
                      <a:pt x="3047059" y="3640645"/>
                    </a:cubicBezTo>
                    <a:cubicBezTo>
                      <a:pt x="3013707" y="3633955"/>
                      <a:pt x="2976352" y="3617900"/>
                      <a:pt x="2949671" y="3596492"/>
                    </a:cubicBezTo>
                    <a:cubicBezTo>
                      <a:pt x="2922989" y="3575084"/>
                      <a:pt x="2897641" y="3542973"/>
                      <a:pt x="2884300" y="3510862"/>
                    </a:cubicBezTo>
                    <a:cubicBezTo>
                      <a:pt x="2870959" y="3478750"/>
                      <a:pt x="2864289" y="3441286"/>
                      <a:pt x="2866957" y="3406499"/>
                    </a:cubicBezTo>
                    <a:cubicBezTo>
                      <a:pt x="2869625" y="3371711"/>
                      <a:pt x="2881632" y="3340938"/>
                      <a:pt x="2898975" y="3304812"/>
                    </a:cubicBezTo>
                    <a:cubicBezTo>
                      <a:pt x="2921655" y="3256645"/>
                      <a:pt x="2960343" y="3196436"/>
                      <a:pt x="2997698" y="3146930"/>
                    </a:cubicBezTo>
                    <a:cubicBezTo>
                      <a:pt x="3036386" y="3096087"/>
                      <a:pt x="3088416" y="3067989"/>
                      <a:pt x="3131106" y="3002428"/>
                    </a:cubicBezTo>
                    <a:cubicBezTo>
                      <a:pt x="3196477" y="2902080"/>
                      <a:pt x="3268518" y="2705397"/>
                      <a:pt x="3311209" y="2579626"/>
                    </a:cubicBezTo>
                    <a:cubicBezTo>
                      <a:pt x="3343227" y="2484630"/>
                      <a:pt x="3353899" y="2437801"/>
                      <a:pt x="3376579" y="2321396"/>
                    </a:cubicBezTo>
                    <a:cubicBezTo>
                      <a:pt x="3421938" y="2085912"/>
                      <a:pt x="3503317" y="1478468"/>
                      <a:pt x="3525997" y="1245660"/>
                    </a:cubicBezTo>
                    <a:cubicBezTo>
                      <a:pt x="3536670" y="1134607"/>
                      <a:pt x="3546008" y="1078412"/>
                      <a:pt x="3539338" y="999471"/>
                    </a:cubicBezTo>
                    <a:cubicBezTo>
                      <a:pt x="3532667" y="925882"/>
                      <a:pt x="3521995" y="846941"/>
                      <a:pt x="3487308" y="786732"/>
                    </a:cubicBezTo>
                    <a:cubicBezTo>
                      <a:pt x="3453956" y="727861"/>
                      <a:pt x="3336556" y="690398"/>
                      <a:pt x="3337890" y="642230"/>
                    </a:cubicBezTo>
                    <a:cubicBezTo>
                      <a:pt x="3339224" y="594063"/>
                      <a:pt x="3461961" y="481672"/>
                      <a:pt x="3499315" y="499066"/>
                    </a:cubicBezTo>
                    <a:cubicBezTo>
                      <a:pt x="3587365" y="539206"/>
                      <a:pt x="3511322" y="1426287"/>
                      <a:pt x="3497981" y="1683179"/>
                    </a:cubicBezTo>
                    <a:cubicBezTo>
                      <a:pt x="3491311" y="1808950"/>
                      <a:pt x="3489976" y="1855779"/>
                      <a:pt x="3468631" y="1961479"/>
                    </a:cubicBezTo>
                    <a:cubicBezTo>
                      <a:pt x="3437947" y="2111333"/>
                      <a:pt x="3357902" y="2345480"/>
                      <a:pt x="3308541" y="2489982"/>
                    </a:cubicBezTo>
                    <a:cubicBezTo>
                      <a:pt x="3273854" y="2593006"/>
                      <a:pt x="3244504" y="2665257"/>
                      <a:pt x="3208484" y="2749550"/>
                    </a:cubicBezTo>
                    <a:cubicBezTo>
                      <a:pt x="3172463" y="2832505"/>
                      <a:pt x="3117766" y="2926164"/>
                      <a:pt x="3093752" y="2990387"/>
                    </a:cubicBezTo>
                    <a:cubicBezTo>
                      <a:pt x="3079077" y="3030526"/>
                      <a:pt x="3083080" y="3062638"/>
                      <a:pt x="3067070" y="3093411"/>
                    </a:cubicBezTo>
                    <a:cubicBezTo>
                      <a:pt x="3051061" y="3124185"/>
                      <a:pt x="3025714" y="3153620"/>
                      <a:pt x="2997698" y="3172352"/>
                    </a:cubicBezTo>
                    <a:cubicBezTo>
                      <a:pt x="2969682" y="3192422"/>
                      <a:pt x="2932327" y="3205802"/>
                      <a:pt x="2897641" y="3209816"/>
                    </a:cubicBezTo>
                    <a:cubicBezTo>
                      <a:pt x="2862955" y="3213830"/>
                      <a:pt x="2824266" y="3208478"/>
                      <a:pt x="2792248" y="3196436"/>
                    </a:cubicBezTo>
                    <a:cubicBezTo>
                      <a:pt x="2760230" y="3184394"/>
                      <a:pt x="2728212" y="3161648"/>
                      <a:pt x="2705532" y="3136226"/>
                    </a:cubicBezTo>
                    <a:cubicBezTo>
                      <a:pt x="2682853" y="3110805"/>
                      <a:pt x="2664175" y="3072003"/>
                      <a:pt x="2656171" y="3042568"/>
                    </a:cubicBezTo>
                    <a:cubicBezTo>
                      <a:pt x="2649501" y="3017146"/>
                      <a:pt x="2649501" y="3001090"/>
                      <a:pt x="2650835" y="2970317"/>
                    </a:cubicBezTo>
                    <a:cubicBezTo>
                      <a:pt x="2652169" y="2916798"/>
                      <a:pt x="2665510" y="2824477"/>
                      <a:pt x="2677516" y="2752226"/>
                    </a:cubicBezTo>
                    <a:cubicBezTo>
                      <a:pt x="2689523" y="2677299"/>
                      <a:pt x="2713537" y="2602372"/>
                      <a:pt x="2725544" y="2528783"/>
                    </a:cubicBezTo>
                    <a:cubicBezTo>
                      <a:pt x="2737550" y="2459208"/>
                      <a:pt x="2745555" y="2396323"/>
                      <a:pt x="2749557" y="2321396"/>
                    </a:cubicBezTo>
                    <a:cubicBezTo>
                      <a:pt x="2754894" y="2231751"/>
                      <a:pt x="2752225" y="2130065"/>
                      <a:pt x="2749557" y="2023027"/>
                    </a:cubicBezTo>
                    <a:cubicBezTo>
                      <a:pt x="2746889" y="1897256"/>
                      <a:pt x="2740218" y="1754092"/>
                      <a:pt x="2729546" y="1613604"/>
                    </a:cubicBezTo>
                    <a:cubicBezTo>
                      <a:pt x="2717539" y="1462412"/>
                      <a:pt x="2696194" y="1276433"/>
                      <a:pt x="2677516" y="1143973"/>
                    </a:cubicBezTo>
                    <a:cubicBezTo>
                      <a:pt x="2662841" y="1046300"/>
                      <a:pt x="2640162" y="971373"/>
                      <a:pt x="2632157" y="889757"/>
                    </a:cubicBezTo>
                    <a:cubicBezTo>
                      <a:pt x="2625487" y="814830"/>
                      <a:pt x="2622819" y="747931"/>
                      <a:pt x="2629489" y="674342"/>
                    </a:cubicBezTo>
                    <a:cubicBezTo>
                      <a:pt x="2636160" y="596739"/>
                      <a:pt x="2640162" y="505756"/>
                      <a:pt x="2672180" y="436181"/>
                    </a:cubicBezTo>
                    <a:cubicBezTo>
                      <a:pt x="2702864" y="370620"/>
                      <a:pt x="2793582" y="259568"/>
                      <a:pt x="2812259" y="267596"/>
                    </a:cubicBezTo>
                    <a:cubicBezTo>
                      <a:pt x="2833605" y="278299"/>
                      <a:pt x="2773571" y="580683"/>
                      <a:pt x="2752225" y="582021"/>
                    </a:cubicBezTo>
                    <a:cubicBezTo>
                      <a:pt x="2740218" y="583359"/>
                      <a:pt x="2717539" y="517798"/>
                      <a:pt x="2713537" y="483010"/>
                    </a:cubicBezTo>
                    <a:cubicBezTo>
                      <a:pt x="2709534" y="448223"/>
                      <a:pt x="2717539" y="404070"/>
                      <a:pt x="2725544" y="375972"/>
                    </a:cubicBezTo>
                    <a:cubicBezTo>
                      <a:pt x="2730880" y="355902"/>
                      <a:pt x="2737550" y="343860"/>
                      <a:pt x="2749557" y="327805"/>
                    </a:cubicBezTo>
                    <a:cubicBezTo>
                      <a:pt x="2766900" y="305059"/>
                      <a:pt x="2798919" y="271610"/>
                      <a:pt x="2829603" y="255554"/>
                    </a:cubicBezTo>
                    <a:cubicBezTo>
                      <a:pt x="2860287" y="239498"/>
                      <a:pt x="2904311" y="230132"/>
                      <a:pt x="2933661" y="228794"/>
                    </a:cubicBezTo>
                    <a:cubicBezTo>
                      <a:pt x="2953673" y="227456"/>
                      <a:pt x="2969682" y="231470"/>
                      <a:pt x="2987025" y="235484"/>
                    </a:cubicBezTo>
                    <a:cubicBezTo>
                      <a:pt x="3004368" y="239498"/>
                      <a:pt x="3020377" y="243512"/>
                      <a:pt x="3037720" y="254216"/>
                    </a:cubicBezTo>
                    <a:cubicBezTo>
                      <a:pt x="3063068" y="268934"/>
                      <a:pt x="3088416" y="286327"/>
                      <a:pt x="3117766" y="325129"/>
                    </a:cubicBezTo>
                    <a:cubicBezTo>
                      <a:pt x="3181802" y="409422"/>
                      <a:pt x="3291197" y="656948"/>
                      <a:pt x="3345895" y="792084"/>
                    </a:cubicBezTo>
                    <a:cubicBezTo>
                      <a:pt x="3385917" y="889757"/>
                      <a:pt x="3413933" y="962008"/>
                      <a:pt x="3432611" y="1052990"/>
                    </a:cubicBezTo>
                    <a:cubicBezTo>
                      <a:pt x="3452622" y="1146649"/>
                      <a:pt x="3456624" y="1226928"/>
                      <a:pt x="3459292" y="1343332"/>
                    </a:cubicBezTo>
                    <a:cubicBezTo>
                      <a:pt x="3461961" y="1518608"/>
                      <a:pt x="3439281" y="1830357"/>
                      <a:pt x="3421938" y="2004295"/>
                    </a:cubicBezTo>
                    <a:cubicBezTo>
                      <a:pt x="3411265" y="2119361"/>
                      <a:pt x="3399258" y="2196964"/>
                      <a:pt x="3383250" y="2289285"/>
                    </a:cubicBezTo>
                    <a:cubicBezTo>
                      <a:pt x="3367240" y="2377591"/>
                      <a:pt x="3352565" y="2445829"/>
                      <a:pt x="3328552" y="2546177"/>
                    </a:cubicBezTo>
                    <a:cubicBezTo>
                      <a:pt x="3293865" y="2693355"/>
                      <a:pt x="3233831" y="2944895"/>
                      <a:pt x="3191141" y="3082707"/>
                    </a:cubicBezTo>
                    <a:cubicBezTo>
                      <a:pt x="3163125" y="3171014"/>
                      <a:pt x="3145782" y="3228547"/>
                      <a:pt x="3112429" y="3295446"/>
                    </a:cubicBezTo>
                    <a:cubicBezTo>
                      <a:pt x="3077743" y="3363683"/>
                      <a:pt x="3035052" y="3434596"/>
                      <a:pt x="2985691" y="3489454"/>
                    </a:cubicBezTo>
                    <a:cubicBezTo>
                      <a:pt x="2938998" y="3541635"/>
                      <a:pt x="2882966" y="3583112"/>
                      <a:pt x="2825600" y="3620575"/>
                    </a:cubicBezTo>
                    <a:cubicBezTo>
                      <a:pt x="2766900" y="3659377"/>
                      <a:pt x="2700196" y="3688813"/>
                      <a:pt x="2636160" y="3718249"/>
                    </a:cubicBezTo>
                    <a:cubicBezTo>
                      <a:pt x="2574792" y="3746346"/>
                      <a:pt x="2520094" y="3783809"/>
                      <a:pt x="2449387" y="3794513"/>
                    </a:cubicBezTo>
                    <a:cubicBezTo>
                      <a:pt x="2364005" y="3807893"/>
                      <a:pt x="2223926" y="3817259"/>
                      <a:pt x="2157222" y="3771768"/>
                    </a:cubicBezTo>
                    <a:cubicBezTo>
                      <a:pt x="2095854" y="3730290"/>
                      <a:pt x="2053163" y="3623252"/>
                      <a:pt x="2049161" y="3551001"/>
                    </a:cubicBezTo>
                    <a:cubicBezTo>
                      <a:pt x="2045158" y="3485439"/>
                      <a:pt x="2085181" y="3421217"/>
                      <a:pt x="2118533" y="3358331"/>
                    </a:cubicBezTo>
                    <a:cubicBezTo>
                      <a:pt x="2154554" y="3290094"/>
                      <a:pt x="2225260" y="3225871"/>
                      <a:pt x="2262615" y="3157634"/>
                    </a:cubicBezTo>
                    <a:cubicBezTo>
                      <a:pt x="2295967" y="3097425"/>
                      <a:pt x="2311976" y="3035878"/>
                      <a:pt x="2334655" y="2972993"/>
                    </a:cubicBezTo>
                    <a:cubicBezTo>
                      <a:pt x="2357335" y="2908770"/>
                      <a:pt x="2384017" y="2843209"/>
                      <a:pt x="2398692" y="2776310"/>
                    </a:cubicBezTo>
                    <a:cubicBezTo>
                      <a:pt x="2413367" y="2710749"/>
                      <a:pt x="2418703" y="2655891"/>
                      <a:pt x="2425374" y="2575613"/>
                    </a:cubicBezTo>
                    <a:cubicBezTo>
                      <a:pt x="2436046" y="2455194"/>
                      <a:pt x="2442717" y="2306678"/>
                      <a:pt x="2446719" y="2122037"/>
                    </a:cubicBezTo>
                    <a:cubicBezTo>
                      <a:pt x="2452055" y="1833033"/>
                      <a:pt x="2469399" y="1238970"/>
                      <a:pt x="2434712" y="1011513"/>
                    </a:cubicBezTo>
                    <a:cubicBezTo>
                      <a:pt x="2418703" y="908488"/>
                      <a:pt x="2346662" y="842927"/>
                      <a:pt x="2369342" y="790746"/>
                    </a:cubicBezTo>
                    <a:cubicBezTo>
                      <a:pt x="2390687" y="742579"/>
                      <a:pt x="2512089" y="685046"/>
                      <a:pt x="2546776" y="703777"/>
                    </a:cubicBezTo>
                    <a:cubicBezTo>
                      <a:pt x="2582796" y="723847"/>
                      <a:pt x="2565453" y="826872"/>
                      <a:pt x="2573457" y="920530"/>
                    </a:cubicBezTo>
                    <a:cubicBezTo>
                      <a:pt x="2588132" y="1091792"/>
                      <a:pt x="2600139" y="1431639"/>
                      <a:pt x="2605476" y="1647054"/>
                    </a:cubicBezTo>
                    <a:cubicBezTo>
                      <a:pt x="2609478" y="1819654"/>
                      <a:pt x="2609478" y="1957465"/>
                      <a:pt x="2605476" y="2114009"/>
                    </a:cubicBezTo>
                    <a:cubicBezTo>
                      <a:pt x="2601473" y="2270553"/>
                      <a:pt x="2597471" y="2456532"/>
                      <a:pt x="2584130" y="2584979"/>
                    </a:cubicBezTo>
                    <a:cubicBezTo>
                      <a:pt x="2574792" y="2675961"/>
                      <a:pt x="2562785" y="2738846"/>
                      <a:pt x="2546776" y="2816449"/>
                    </a:cubicBezTo>
                    <a:cubicBezTo>
                      <a:pt x="2529433" y="2898066"/>
                      <a:pt x="2512089" y="2981021"/>
                      <a:pt x="2484073" y="3062638"/>
                    </a:cubicBezTo>
                    <a:cubicBezTo>
                      <a:pt x="2454724" y="3149606"/>
                      <a:pt x="2412033" y="3236575"/>
                      <a:pt x="2369342" y="3322206"/>
                    </a:cubicBezTo>
                    <a:cubicBezTo>
                      <a:pt x="2325317" y="3411851"/>
                      <a:pt x="2274622" y="3514875"/>
                      <a:pt x="2219924" y="3589802"/>
                    </a:cubicBezTo>
                    <a:cubicBezTo>
                      <a:pt x="2174565" y="3652687"/>
                      <a:pt x="2131874" y="3704869"/>
                      <a:pt x="2074508" y="3747684"/>
                    </a:cubicBezTo>
                    <a:cubicBezTo>
                      <a:pt x="2014474" y="3791837"/>
                      <a:pt x="1875729" y="3862750"/>
                      <a:pt x="1866390" y="3850709"/>
                    </a:cubicBezTo>
                    <a:cubicBezTo>
                      <a:pt x="1857052" y="3837329"/>
                      <a:pt x="2035820" y="3644660"/>
                      <a:pt x="2047826" y="3651350"/>
                    </a:cubicBezTo>
                    <a:cubicBezTo>
                      <a:pt x="2053163" y="3654025"/>
                      <a:pt x="2043824" y="3686137"/>
                      <a:pt x="2035820" y="3704869"/>
                    </a:cubicBezTo>
                    <a:cubicBezTo>
                      <a:pt x="2023813" y="3731628"/>
                      <a:pt x="2001133" y="3771768"/>
                      <a:pt x="1975786" y="3795851"/>
                    </a:cubicBezTo>
                    <a:cubicBezTo>
                      <a:pt x="1949104" y="3819935"/>
                      <a:pt x="1907747" y="3838667"/>
                      <a:pt x="1879731" y="3848032"/>
                    </a:cubicBezTo>
                    <a:cubicBezTo>
                      <a:pt x="1859720" y="3854722"/>
                      <a:pt x="1847713" y="3856060"/>
                      <a:pt x="1826368" y="3854722"/>
                    </a:cubicBezTo>
                    <a:cubicBezTo>
                      <a:pt x="1797018" y="3853384"/>
                      <a:pt x="1746322" y="3842680"/>
                      <a:pt x="1719640" y="3830639"/>
                    </a:cubicBezTo>
                    <a:cubicBezTo>
                      <a:pt x="1700963" y="3822611"/>
                      <a:pt x="1688957" y="3814583"/>
                      <a:pt x="1674282" y="3799865"/>
                    </a:cubicBezTo>
                    <a:cubicBezTo>
                      <a:pt x="1652936" y="3779795"/>
                      <a:pt x="1624920" y="3743670"/>
                      <a:pt x="1611579" y="3711559"/>
                    </a:cubicBezTo>
                    <a:cubicBezTo>
                      <a:pt x="1598239" y="3678109"/>
                      <a:pt x="1595570" y="3651350"/>
                      <a:pt x="1596905" y="3603182"/>
                    </a:cubicBezTo>
                    <a:cubicBezTo>
                      <a:pt x="1600907" y="3509523"/>
                      <a:pt x="1660941" y="3332910"/>
                      <a:pt x="1683620" y="3189746"/>
                    </a:cubicBezTo>
                    <a:cubicBezTo>
                      <a:pt x="1707634" y="3038554"/>
                      <a:pt x="1714304" y="2871306"/>
                      <a:pt x="1734316" y="2720115"/>
                    </a:cubicBezTo>
                    <a:cubicBezTo>
                      <a:pt x="1752993" y="2576951"/>
                      <a:pt x="1779675" y="2469912"/>
                      <a:pt x="1799686" y="2305341"/>
                    </a:cubicBezTo>
                    <a:cubicBezTo>
                      <a:pt x="1829036" y="2063166"/>
                      <a:pt x="1867724" y="1620294"/>
                      <a:pt x="1875729" y="1406217"/>
                    </a:cubicBezTo>
                    <a:cubicBezTo>
                      <a:pt x="1879731" y="1287137"/>
                      <a:pt x="1877063" y="1217562"/>
                      <a:pt x="1871727" y="1126579"/>
                    </a:cubicBezTo>
                    <a:cubicBezTo>
                      <a:pt x="1866390" y="1040949"/>
                      <a:pt x="1858386" y="956656"/>
                      <a:pt x="1845045" y="877715"/>
                    </a:cubicBezTo>
                    <a:cubicBezTo>
                      <a:pt x="1833038" y="805464"/>
                      <a:pt x="1770336" y="711805"/>
                      <a:pt x="1798352" y="674342"/>
                    </a:cubicBezTo>
                    <a:cubicBezTo>
                      <a:pt x="1830370" y="632864"/>
                      <a:pt x="2039822" y="627513"/>
                      <a:pt x="2063836" y="664976"/>
                    </a:cubicBezTo>
                    <a:cubicBezTo>
                      <a:pt x="2086515" y="699763"/>
                      <a:pt x="2006470" y="802788"/>
                      <a:pt x="1967781" y="871025"/>
                    </a:cubicBezTo>
                    <a:cubicBezTo>
                      <a:pt x="1926424" y="945952"/>
                      <a:pt x="1845045" y="1003485"/>
                      <a:pt x="1819697" y="1094468"/>
                    </a:cubicBezTo>
                    <a:cubicBezTo>
                      <a:pt x="1787679" y="1209534"/>
                      <a:pt x="1835706" y="1351360"/>
                      <a:pt x="1838374" y="1517270"/>
                    </a:cubicBezTo>
                    <a:cubicBezTo>
                      <a:pt x="1842377" y="1754092"/>
                      <a:pt x="1835706" y="2154149"/>
                      <a:pt x="1825034" y="2382943"/>
                    </a:cubicBezTo>
                    <a:cubicBezTo>
                      <a:pt x="1818363" y="2534135"/>
                      <a:pt x="1811693" y="2618428"/>
                      <a:pt x="1797018" y="2760254"/>
                    </a:cubicBezTo>
                    <a:cubicBezTo>
                      <a:pt x="1777006" y="2946233"/>
                      <a:pt x="1744988" y="3290094"/>
                      <a:pt x="1707634" y="3405161"/>
                    </a:cubicBezTo>
                    <a:cubicBezTo>
                      <a:pt x="1692959" y="3450652"/>
                      <a:pt x="1682286" y="3470722"/>
                      <a:pt x="1659607" y="3494806"/>
                    </a:cubicBezTo>
                    <a:cubicBezTo>
                      <a:pt x="1636927" y="3520227"/>
                      <a:pt x="1604909" y="3541635"/>
                      <a:pt x="1574225" y="3553676"/>
                    </a:cubicBezTo>
                    <a:cubicBezTo>
                      <a:pt x="1543541" y="3565719"/>
                      <a:pt x="1506186" y="3568394"/>
                      <a:pt x="1472834" y="3564381"/>
                    </a:cubicBezTo>
                    <a:cubicBezTo>
                      <a:pt x="1439482" y="3560366"/>
                      <a:pt x="1403462" y="3546986"/>
                      <a:pt x="1376780" y="3528255"/>
                    </a:cubicBezTo>
                    <a:cubicBezTo>
                      <a:pt x="1348764" y="3509523"/>
                      <a:pt x="1323416" y="3474736"/>
                      <a:pt x="1308741" y="3450652"/>
                    </a:cubicBezTo>
                    <a:cubicBezTo>
                      <a:pt x="1298069" y="3433258"/>
                      <a:pt x="1294066" y="3423893"/>
                      <a:pt x="1291398" y="3401147"/>
                    </a:cubicBezTo>
                    <a:cubicBezTo>
                      <a:pt x="1284728" y="3351641"/>
                      <a:pt x="1291398" y="3251293"/>
                      <a:pt x="1306073" y="3160310"/>
                    </a:cubicBezTo>
                    <a:cubicBezTo>
                      <a:pt x="1327418" y="3035878"/>
                      <a:pt x="1383450" y="2896728"/>
                      <a:pt x="1426141" y="2728142"/>
                    </a:cubicBezTo>
                    <a:cubicBezTo>
                      <a:pt x="1486175" y="2491320"/>
                      <a:pt x="1579561" y="2057814"/>
                      <a:pt x="1619584" y="1873173"/>
                    </a:cubicBezTo>
                    <a:cubicBezTo>
                      <a:pt x="1638261" y="1784866"/>
                      <a:pt x="1651602" y="1746064"/>
                      <a:pt x="1660941" y="1676489"/>
                    </a:cubicBezTo>
                    <a:cubicBezTo>
                      <a:pt x="1671613" y="1597549"/>
                      <a:pt x="1676950" y="1518608"/>
                      <a:pt x="1675616" y="1422273"/>
                    </a:cubicBezTo>
                    <a:cubicBezTo>
                      <a:pt x="1674282" y="1293827"/>
                      <a:pt x="1667611" y="1117213"/>
                      <a:pt x="1639595" y="971374"/>
                    </a:cubicBezTo>
                    <a:cubicBezTo>
                      <a:pt x="1612913" y="829548"/>
                      <a:pt x="1562218" y="670328"/>
                      <a:pt x="1514191" y="561951"/>
                    </a:cubicBezTo>
                    <a:cubicBezTo>
                      <a:pt x="1479505" y="483011"/>
                      <a:pt x="1408798" y="413436"/>
                      <a:pt x="1399459" y="367944"/>
                    </a:cubicBezTo>
                    <a:cubicBezTo>
                      <a:pt x="1395457" y="345198"/>
                      <a:pt x="1399459" y="334495"/>
                      <a:pt x="1406130" y="314425"/>
                    </a:cubicBezTo>
                    <a:cubicBezTo>
                      <a:pt x="1414134" y="286327"/>
                      <a:pt x="1432812" y="246188"/>
                      <a:pt x="1455491" y="220766"/>
                    </a:cubicBezTo>
                    <a:cubicBezTo>
                      <a:pt x="1478171" y="195345"/>
                      <a:pt x="1510189" y="172599"/>
                      <a:pt x="1542207" y="160557"/>
                    </a:cubicBezTo>
                    <a:cubicBezTo>
                      <a:pt x="1574225" y="148515"/>
                      <a:pt x="1618250" y="147177"/>
                      <a:pt x="1646266" y="148515"/>
                    </a:cubicBezTo>
                    <a:cubicBezTo>
                      <a:pt x="1666277" y="149853"/>
                      <a:pt x="1679618" y="153867"/>
                      <a:pt x="1698295" y="161895"/>
                    </a:cubicBezTo>
                    <a:cubicBezTo>
                      <a:pt x="1724977" y="173937"/>
                      <a:pt x="1765000" y="202035"/>
                      <a:pt x="1785011" y="222104"/>
                    </a:cubicBezTo>
                    <a:cubicBezTo>
                      <a:pt x="1799686" y="236822"/>
                      <a:pt x="1806356" y="250202"/>
                      <a:pt x="1814361" y="266258"/>
                    </a:cubicBezTo>
                    <a:cubicBezTo>
                      <a:pt x="1822366" y="282313"/>
                      <a:pt x="1829036" y="295693"/>
                      <a:pt x="1833038" y="315763"/>
                    </a:cubicBezTo>
                    <a:cubicBezTo>
                      <a:pt x="1839709" y="345198"/>
                      <a:pt x="1842377" y="374634"/>
                      <a:pt x="1838374" y="426815"/>
                    </a:cubicBezTo>
                    <a:cubicBezTo>
                      <a:pt x="1827702" y="555262"/>
                      <a:pt x="1724977" y="861659"/>
                      <a:pt x="1688957" y="1086440"/>
                    </a:cubicBezTo>
                    <a:cubicBezTo>
                      <a:pt x="1652936" y="1315235"/>
                      <a:pt x="1639595" y="1542691"/>
                      <a:pt x="1622252" y="1784866"/>
                    </a:cubicBezTo>
                    <a:cubicBezTo>
                      <a:pt x="1603575" y="2047110"/>
                      <a:pt x="1606243" y="2388295"/>
                      <a:pt x="1587566" y="2605048"/>
                    </a:cubicBezTo>
                    <a:cubicBezTo>
                      <a:pt x="1575559" y="2746874"/>
                      <a:pt x="1560884" y="2845885"/>
                      <a:pt x="1543541" y="2956937"/>
                    </a:cubicBezTo>
                    <a:cubicBezTo>
                      <a:pt x="1527532" y="3055948"/>
                      <a:pt x="1508855" y="3148269"/>
                      <a:pt x="1488843" y="3239251"/>
                    </a:cubicBezTo>
                    <a:cubicBezTo>
                      <a:pt x="1468832" y="3326220"/>
                      <a:pt x="1452823" y="3415865"/>
                      <a:pt x="1424807" y="3494806"/>
                    </a:cubicBezTo>
                    <a:cubicBezTo>
                      <a:pt x="1399459" y="3565718"/>
                      <a:pt x="1386118" y="3652687"/>
                      <a:pt x="1330087" y="3691489"/>
                    </a:cubicBezTo>
                    <a:cubicBezTo>
                      <a:pt x="1264716" y="3736980"/>
                      <a:pt x="1105960" y="3758388"/>
                      <a:pt x="1035253" y="3718249"/>
                    </a:cubicBezTo>
                    <a:cubicBezTo>
                      <a:pt x="964546" y="3676771"/>
                      <a:pt x="943201" y="3563042"/>
                      <a:pt x="908515" y="3441286"/>
                    </a:cubicBezTo>
                    <a:cubicBezTo>
                      <a:pt x="851149" y="3237913"/>
                      <a:pt x="845812" y="2837857"/>
                      <a:pt x="801787" y="2584979"/>
                    </a:cubicBezTo>
                    <a:cubicBezTo>
                      <a:pt x="765767" y="2381605"/>
                      <a:pt x="707067" y="2194288"/>
                      <a:pt x="677717" y="2037744"/>
                    </a:cubicBezTo>
                    <a:cubicBezTo>
                      <a:pt x="656372" y="1920002"/>
                      <a:pt x="639029" y="1820991"/>
                      <a:pt x="633692" y="1728671"/>
                    </a:cubicBezTo>
                    <a:cubicBezTo>
                      <a:pt x="629690" y="1652406"/>
                      <a:pt x="633692" y="1604238"/>
                      <a:pt x="640363" y="1521284"/>
                    </a:cubicBezTo>
                    <a:cubicBezTo>
                      <a:pt x="651035" y="1394176"/>
                      <a:pt x="676383" y="1172071"/>
                      <a:pt x="701731" y="1040949"/>
                    </a:cubicBezTo>
                    <a:cubicBezTo>
                      <a:pt x="720408" y="948628"/>
                      <a:pt x="739085" y="881729"/>
                      <a:pt x="764433" y="809478"/>
                    </a:cubicBezTo>
                    <a:cubicBezTo>
                      <a:pt x="787113" y="742579"/>
                      <a:pt x="829803" y="674342"/>
                      <a:pt x="843144" y="619485"/>
                    </a:cubicBezTo>
                    <a:cubicBezTo>
                      <a:pt x="852483" y="580683"/>
                      <a:pt x="844478" y="544558"/>
                      <a:pt x="852483" y="517798"/>
                    </a:cubicBezTo>
                    <a:cubicBezTo>
                      <a:pt x="857819" y="499066"/>
                      <a:pt x="863156" y="488362"/>
                      <a:pt x="875162" y="472307"/>
                    </a:cubicBezTo>
                    <a:cubicBezTo>
                      <a:pt x="891171" y="449561"/>
                      <a:pt x="925858" y="417449"/>
                      <a:pt x="949871" y="402732"/>
                    </a:cubicBezTo>
                    <a:cubicBezTo>
                      <a:pt x="967214" y="392028"/>
                      <a:pt x="981889" y="388014"/>
                      <a:pt x="997899" y="384000"/>
                    </a:cubicBezTo>
                    <a:cubicBezTo>
                      <a:pt x="1013908" y="379986"/>
                      <a:pt x="1028583" y="374634"/>
                      <a:pt x="1048594" y="375972"/>
                    </a:cubicBezTo>
                    <a:cubicBezTo>
                      <a:pt x="1076610" y="377310"/>
                      <a:pt x="1117967" y="384000"/>
                      <a:pt x="1147316" y="398718"/>
                    </a:cubicBezTo>
                    <a:cubicBezTo>
                      <a:pt x="1176666" y="413435"/>
                      <a:pt x="1207351" y="442871"/>
                      <a:pt x="1224694" y="464279"/>
                    </a:cubicBezTo>
                    <a:cubicBezTo>
                      <a:pt x="1236700" y="478997"/>
                      <a:pt x="1243371" y="493714"/>
                      <a:pt x="1250041" y="509770"/>
                    </a:cubicBezTo>
                    <a:cubicBezTo>
                      <a:pt x="1256712" y="525826"/>
                      <a:pt x="1266050" y="557937"/>
                      <a:pt x="1263382" y="559275"/>
                    </a:cubicBezTo>
                    <a:cubicBezTo>
                      <a:pt x="1259380" y="560613"/>
                      <a:pt x="1214021" y="481673"/>
                      <a:pt x="1210019" y="483010"/>
                    </a:cubicBezTo>
                    <a:cubicBezTo>
                      <a:pt x="1204682" y="485686"/>
                      <a:pt x="1274055" y="607443"/>
                      <a:pt x="1291398" y="678356"/>
                    </a:cubicBezTo>
                    <a:cubicBezTo>
                      <a:pt x="1310075" y="755959"/>
                      <a:pt x="1310075" y="816168"/>
                      <a:pt x="1312743" y="931234"/>
                    </a:cubicBezTo>
                    <a:cubicBezTo>
                      <a:pt x="1318080" y="1182775"/>
                      <a:pt x="1288730" y="1850427"/>
                      <a:pt x="1264716" y="2126051"/>
                    </a:cubicBezTo>
                    <a:cubicBezTo>
                      <a:pt x="1251375" y="2273229"/>
                      <a:pt x="1231364" y="2325410"/>
                      <a:pt x="1218023" y="2461884"/>
                    </a:cubicBezTo>
                    <a:cubicBezTo>
                      <a:pt x="1196678" y="2674623"/>
                      <a:pt x="1212687" y="3097425"/>
                      <a:pt x="1167328" y="3279390"/>
                    </a:cubicBezTo>
                    <a:cubicBezTo>
                      <a:pt x="1143314" y="3375725"/>
                      <a:pt x="1076610" y="3493467"/>
                      <a:pt x="1071273" y="3492129"/>
                    </a:cubicBezTo>
                    <a:cubicBezTo>
                      <a:pt x="1065937" y="3490792"/>
                      <a:pt x="1123303" y="3280729"/>
                      <a:pt x="1132642" y="3282067"/>
                    </a:cubicBezTo>
                    <a:cubicBezTo>
                      <a:pt x="1139312" y="3283405"/>
                      <a:pt x="1143314" y="3352979"/>
                      <a:pt x="1135310" y="3385091"/>
                    </a:cubicBezTo>
                    <a:cubicBezTo>
                      <a:pt x="1127305" y="3417203"/>
                      <a:pt x="1109962" y="3450652"/>
                      <a:pt x="1088617" y="3476074"/>
                    </a:cubicBezTo>
                    <a:cubicBezTo>
                      <a:pt x="1067271" y="3501495"/>
                      <a:pt x="1035253" y="3524241"/>
                      <a:pt x="1004569" y="3536283"/>
                    </a:cubicBezTo>
                    <a:cubicBezTo>
                      <a:pt x="973885" y="3548325"/>
                      <a:pt x="936530" y="3555015"/>
                      <a:pt x="903178" y="3551001"/>
                    </a:cubicBezTo>
                    <a:cubicBezTo>
                      <a:pt x="869826" y="3546986"/>
                      <a:pt x="831138" y="3529593"/>
                      <a:pt x="807124" y="3516213"/>
                    </a:cubicBezTo>
                    <a:cubicBezTo>
                      <a:pt x="789781" y="3506847"/>
                      <a:pt x="779108" y="3498819"/>
                      <a:pt x="767101" y="3482764"/>
                    </a:cubicBezTo>
                    <a:cubicBezTo>
                      <a:pt x="749758" y="3461356"/>
                      <a:pt x="728413" y="3425230"/>
                      <a:pt x="717740" y="3391781"/>
                    </a:cubicBezTo>
                    <a:cubicBezTo>
                      <a:pt x="705733" y="3354318"/>
                      <a:pt x="704399" y="3319530"/>
                      <a:pt x="701731" y="3263335"/>
                    </a:cubicBezTo>
                    <a:cubicBezTo>
                      <a:pt x="696394" y="3158972"/>
                      <a:pt x="701731" y="2939543"/>
                      <a:pt x="711069" y="2813773"/>
                    </a:cubicBezTo>
                    <a:cubicBezTo>
                      <a:pt x="717740" y="2721453"/>
                      <a:pt x="723076" y="2683989"/>
                      <a:pt x="740419" y="2576951"/>
                    </a:cubicBezTo>
                    <a:cubicBezTo>
                      <a:pt x="777774" y="2350832"/>
                      <a:pt x="909849" y="1823667"/>
                      <a:pt x="961878" y="1521284"/>
                    </a:cubicBezTo>
                    <a:cubicBezTo>
                      <a:pt x="1000567" y="1296503"/>
                      <a:pt x="992562" y="1071722"/>
                      <a:pt x="1040589" y="929896"/>
                    </a:cubicBezTo>
                    <a:cubicBezTo>
                      <a:pt x="1069939" y="841589"/>
                      <a:pt x="1171330" y="749269"/>
                      <a:pt x="1155321" y="730537"/>
                    </a:cubicBezTo>
                    <a:cubicBezTo>
                      <a:pt x="1139312" y="711805"/>
                      <a:pt x="979221" y="768000"/>
                      <a:pt x="937865" y="821520"/>
                    </a:cubicBezTo>
                    <a:cubicBezTo>
                      <a:pt x="896508" y="875039"/>
                      <a:pt x="913851" y="953980"/>
                      <a:pt x="905846" y="1050314"/>
                    </a:cubicBezTo>
                    <a:cubicBezTo>
                      <a:pt x="893840" y="1213548"/>
                      <a:pt x="903178" y="1479806"/>
                      <a:pt x="895174" y="1711277"/>
                    </a:cubicBezTo>
                    <a:cubicBezTo>
                      <a:pt x="885835" y="1965493"/>
                      <a:pt x="853817" y="2234427"/>
                      <a:pt x="848481" y="2514065"/>
                    </a:cubicBezTo>
                    <a:cubicBezTo>
                      <a:pt x="843144" y="2821801"/>
                      <a:pt x="911183" y="3331572"/>
                      <a:pt x="869826" y="3481426"/>
                    </a:cubicBezTo>
                    <a:cubicBezTo>
                      <a:pt x="856485" y="3532269"/>
                      <a:pt x="832472" y="3552339"/>
                      <a:pt x="812460" y="3573746"/>
                    </a:cubicBezTo>
                    <a:cubicBezTo>
                      <a:pt x="797785" y="3588464"/>
                      <a:pt x="787113" y="3596492"/>
                      <a:pt x="768435" y="3605858"/>
                    </a:cubicBezTo>
                    <a:cubicBezTo>
                      <a:pt x="741754" y="3619238"/>
                      <a:pt x="693726" y="3633955"/>
                      <a:pt x="664376" y="3636631"/>
                    </a:cubicBezTo>
                    <a:cubicBezTo>
                      <a:pt x="643031" y="3637970"/>
                      <a:pt x="627022" y="3635294"/>
                      <a:pt x="609679" y="3631280"/>
                    </a:cubicBezTo>
                    <a:cubicBezTo>
                      <a:pt x="592336" y="3627265"/>
                      <a:pt x="576326" y="3624590"/>
                      <a:pt x="557649" y="3613886"/>
                    </a:cubicBezTo>
                    <a:cubicBezTo>
                      <a:pt x="532302" y="3599168"/>
                      <a:pt x="494947" y="3572409"/>
                      <a:pt x="473602" y="3544311"/>
                    </a:cubicBezTo>
                    <a:cubicBezTo>
                      <a:pt x="452256" y="3516213"/>
                      <a:pt x="438915" y="3472060"/>
                      <a:pt x="432245" y="3443963"/>
                    </a:cubicBezTo>
                    <a:cubicBezTo>
                      <a:pt x="428243" y="3423893"/>
                      <a:pt x="426909" y="3409175"/>
                      <a:pt x="429577" y="3390443"/>
                    </a:cubicBezTo>
                    <a:cubicBezTo>
                      <a:pt x="432245" y="3367697"/>
                      <a:pt x="445586" y="3351641"/>
                      <a:pt x="450922" y="3316854"/>
                    </a:cubicBezTo>
                    <a:cubicBezTo>
                      <a:pt x="462929" y="3235237"/>
                      <a:pt x="454924" y="3059962"/>
                      <a:pt x="449588" y="2904756"/>
                    </a:cubicBezTo>
                    <a:cubicBezTo>
                      <a:pt x="442918" y="2702721"/>
                      <a:pt x="432245" y="2472588"/>
                      <a:pt x="404229" y="2206330"/>
                    </a:cubicBezTo>
                    <a:cubicBezTo>
                      <a:pt x="366875" y="1846413"/>
                      <a:pt x="209452" y="1177423"/>
                      <a:pt x="225461" y="940600"/>
                    </a:cubicBezTo>
                    <a:cubicBezTo>
                      <a:pt x="232132" y="845603"/>
                      <a:pt x="256145" y="810816"/>
                      <a:pt x="280159" y="745255"/>
                    </a:cubicBezTo>
                    <a:cubicBezTo>
                      <a:pt x="306841" y="675680"/>
                      <a:pt x="336191" y="599415"/>
                      <a:pt x="380215" y="535192"/>
                    </a:cubicBezTo>
                    <a:cubicBezTo>
                      <a:pt x="424240" y="469631"/>
                      <a:pt x="482940" y="412098"/>
                      <a:pt x="545642" y="358578"/>
                    </a:cubicBezTo>
                    <a:cubicBezTo>
                      <a:pt x="612347" y="302383"/>
                      <a:pt x="692392" y="243512"/>
                      <a:pt x="769769" y="208725"/>
                    </a:cubicBezTo>
                    <a:cubicBezTo>
                      <a:pt x="841810" y="176613"/>
                      <a:pt x="924524" y="175275"/>
                      <a:pt x="993896" y="149853"/>
                    </a:cubicBezTo>
                    <a:cubicBezTo>
                      <a:pt x="1059267" y="125770"/>
                      <a:pt x="1113964" y="81616"/>
                      <a:pt x="1176666" y="61547"/>
                    </a:cubicBezTo>
                    <a:cubicBezTo>
                      <a:pt x="1238035" y="41477"/>
                      <a:pt x="1270053" y="36125"/>
                      <a:pt x="1367441" y="26759"/>
                    </a:cubicBezTo>
                    <a:cubicBezTo>
                      <a:pt x="1664943" y="0"/>
                      <a:pt x="2886968" y="16055"/>
                      <a:pt x="3203147" y="25421"/>
                    </a:cubicBezTo>
                    <a:cubicBezTo>
                      <a:pt x="3313877" y="28097"/>
                      <a:pt x="3341892" y="25421"/>
                      <a:pt x="3427274" y="38801"/>
                    </a:cubicBezTo>
                    <a:cubicBezTo>
                      <a:pt x="3543340" y="57533"/>
                      <a:pt x="3718106" y="109714"/>
                      <a:pt x="3831503" y="148515"/>
                    </a:cubicBezTo>
                    <a:cubicBezTo>
                      <a:pt x="3916885" y="177951"/>
                      <a:pt x="3990260" y="199359"/>
                      <a:pt x="4052962" y="242174"/>
                    </a:cubicBezTo>
                    <a:cubicBezTo>
                      <a:pt x="4110328" y="280975"/>
                      <a:pt x="4150350" y="337171"/>
                      <a:pt x="4197044" y="386676"/>
                    </a:cubicBezTo>
                    <a:cubicBezTo>
                      <a:pt x="4242403" y="436181"/>
                      <a:pt x="4295766" y="478997"/>
                      <a:pt x="4329118" y="537868"/>
                    </a:cubicBezTo>
                    <a:cubicBezTo>
                      <a:pt x="4363805" y="600753"/>
                      <a:pt x="4385150" y="663638"/>
                      <a:pt x="4397157" y="755959"/>
                    </a:cubicBezTo>
                    <a:cubicBezTo>
                      <a:pt x="4415834" y="904475"/>
                      <a:pt x="4394489" y="1166719"/>
                      <a:pt x="4370475" y="1348684"/>
                    </a:cubicBezTo>
                    <a:cubicBezTo>
                      <a:pt x="4350464" y="1507904"/>
                      <a:pt x="4305105" y="1628322"/>
                      <a:pt x="4275755" y="1788880"/>
                    </a:cubicBezTo>
                    <a:cubicBezTo>
                      <a:pt x="4241069" y="1980211"/>
                      <a:pt x="4222391" y="2217034"/>
                      <a:pt x="4178367" y="2423083"/>
                    </a:cubicBezTo>
                    <a:cubicBezTo>
                      <a:pt x="4134341" y="2623780"/>
                      <a:pt x="4063635" y="2871306"/>
                      <a:pt x="4012939" y="3011795"/>
                    </a:cubicBezTo>
                    <a:cubicBezTo>
                      <a:pt x="3983589" y="3093411"/>
                      <a:pt x="3959576" y="3138903"/>
                      <a:pt x="3927557" y="3200450"/>
                    </a:cubicBezTo>
                    <a:cubicBezTo>
                      <a:pt x="3895540" y="3261997"/>
                      <a:pt x="3862187" y="3324882"/>
                      <a:pt x="3820830" y="3381077"/>
                    </a:cubicBezTo>
                    <a:cubicBezTo>
                      <a:pt x="3780808" y="3437273"/>
                      <a:pt x="3735449" y="3486777"/>
                      <a:pt x="3683419" y="3536283"/>
                    </a:cubicBezTo>
                    <a:cubicBezTo>
                      <a:pt x="3628722" y="3589802"/>
                      <a:pt x="3560683" y="3643321"/>
                      <a:pt x="3497981" y="3687475"/>
                    </a:cubicBezTo>
                    <a:cubicBezTo>
                      <a:pt x="3437947" y="3728952"/>
                      <a:pt x="3380581" y="3762402"/>
                      <a:pt x="3315211" y="3797189"/>
                    </a:cubicBezTo>
                    <a:cubicBezTo>
                      <a:pt x="3244504" y="3834653"/>
                      <a:pt x="3163125" y="3877468"/>
                      <a:pt x="3087082" y="3900214"/>
                    </a:cubicBezTo>
                    <a:cubicBezTo>
                      <a:pt x="3017709" y="3920283"/>
                      <a:pt x="2949671" y="3926973"/>
                      <a:pt x="2878964" y="3932325"/>
                    </a:cubicBezTo>
                    <a:cubicBezTo>
                      <a:pt x="2805589" y="3937677"/>
                      <a:pt x="2742887" y="3928311"/>
                      <a:pt x="2653503" y="3932325"/>
                    </a:cubicBezTo>
                    <a:cubicBezTo>
                      <a:pt x="2520094" y="3939015"/>
                      <a:pt x="2285294" y="3993873"/>
                      <a:pt x="2158556" y="3981830"/>
                    </a:cubicBezTo>
                    <a:cubicBezTo>
                      <a:pt x="2077177" y="3973803"/>
                      <a:pt x="2031817" y="3918946"/>
                      <a:pt x="1963779" y="3921621"/>
                    </a:cubicBezTo>
                    <a:cubicBezTo>
                      <a:pt x="1886402" y="3924298"/>
                      <a:pt x="1783677" y="3969789"/>
                      <a:pt x="1718307" y="4015280"/>
                    </a:cubicBezTo>
                    <a:cubicBezTo>
                      <a:pt x="1660941" y="4055419"/>
                      <a:pt x="1604909" y="4126333"/>
                      <a:pt x="1583564" y="4166472"/>
                    </a:cubicBezTo>
                    <a:cubicBezTo>
                      <a:pt x="1571557" y="4187880"/>
                      <a:pt x="1578227" y="4201260"/>
                      <a:pt x="1568889" y="4221329"/>
                    </a:cubicBezTo>
                    <a:cubicBezTo>
                      <a:pt x="1555548" y="4249427"/>
                      <a:pt x="1530200" y="4289566"/>
                      <a:pt x="1502184" y="4312312"/>
                    </a:cubicBezTo>
                    <a:cubicBezTo>
                      <a:pt x="1474168" y="4336395"/>
                      <a:pt x="1430143" y="4353789"/>
                      <a:pt x="1400793" y="4361817"/>
                    </a:cubicBezTo>
                    <a:cubicBezTo>
                      <a:pt x="1379448" y="4367169"/>
                      <a:pt x="1364773" y="4368507"/>
                      <a:pt x="1343428" y="4367169"/>
                    </a:cubicBezTo>
                    <a:cubicBezTo>
                      <a:pt x="1312744" y="4364493"/>
                      <a:pt x="1263382" y="4351113"/>
                      <a:pt x="1235366" y="4337734"/>
                    </a:cubicBezTo>
                    <a:cubicBezTo>
                      <a:pt x="1215355" y="4328368"/>
                      <a:pt x="1203348" y="4319002"/>
                      <a:pt x="1188673" y="4302946"/>
                    </a:cubicBezTo>
                    <a:cubicBezTo>
                      <a:pt x="1167328" y="4280200"/>
                      <a:pt x="1139312" y="4242737"/>
                      <a:pt x="1127305" y="4207950"/>
                    </a:cubicBezTo>
                    <a:cubicBezTo>
                      <a:pt x="1115298" y="4173162"/>
                      <a:pt x="1104626" y="4141051"/>
                      <a:pt x="1116633" y="4095559"/>
                    </a:cubicBezTo>
                    <a:cubicBezTo>
                      <a:pt x="1141980" y="4000563"/>
                      <a:pt x="1316746" y="3708882"/>
                      <a:pt x="1400793" y="3703530"/>
                    </a:cubicBezTo>
                    <a:cubicBezTo>
                      <a:pt x="1459493" y="3699517"/>
                      <a:pt x="1574225" y="3840005"/>
                      <a:pt x="1560884" y="3869440"/>
                    </a:cubicBezTo>
                    <a:cubicBezTo>
                      <a:pt x="1542207" y="3909579"/>
                      <a:pt x="1286062" y="3860074"/>
                      <a:pt x="1129973" y="3844019"/>
                    </a:cubicBezTo>
                    <a:cubicBezTo>
                      <a:pt x="940533" y="3825287"/>
                      <a:pt x="652370" y="3797189"/>
                      <a:pt x="504286" y="3754374"/>
                    </a:cubicBezTo>
                    <a:cubicBezTo>
                      <a:pt x="417570" y="3728952"/>
                      <a:pt x="366875" y="3707545"/>
                      <a:pt x="308175" y="3664729"/>
                    </a:cubicBezTo>
                    <a:cubicBezTo>
                      <a:pt x="245472" y="3619238"/>
                      <a:pt x="188107" y="3546987"/>
                      <a:pt x="144082" y="3484102"/>
                    </a:cubicBezTo>
                    <a:cubicBezTo>
                      <a:pt x="104059" y="3426569"/>
                      <a:pt x="72041" y="3371711"/>
                      <a:pt x="49361" y="3302136"/>
                    </a:cubicBezTo>
                    <a:cubicBezTo>
                      <a:pt x="22680" y="3220520"/>
                      <a:pt x="13341" y="3109467"/>
                      <a:pt x="6671" y="3023836"/>
                    </a:cubicBezTo>
                    <a:cubicBezTo>
                      <a:pt x="1334" y="2952923"/>
                      <a:pt x="0" y="2914122"/>
                      <a:pt x="8005" y="2825815"/>
                    </a:cubicBezTo>
                    <a:cubicBezTo>
                      <a:pt x="24014" y="2647864"/>
                      <a:pt x="120068" y="2202316"/>
                      <a:pt x="146750" y="2021689"/>
                    </a:cubicBezTo>
                    <a:cubicBezTo>
                      <a:pt x="160091" y="1930706"/>
                      <a:pt x="165427" y="1895918"/>
                      <a:pt x="172098" y="1816978"/>
                    </a:cubicBezTo>
                    <a:cubicBezTo>
                      <a:pt x="181436" y="1707263"/>
                      <a:pt x="176100" y="1558747"/>
                      <a:pt x="189441" y="1423611"/>
                    </a:cubicBezTo>
                    <a:cubicBezTo>
                      <a:pt x="204116" y="1280447"/>
                      <a:pt x="232132" y="1101158"/>
                      <a:pt x="260147" y="982078"/>
                    </a:cubicBezTo>
                    <a:cubicBezTo>
                      <a:pt x="280159" y="897785"/>
                      <a:pt x="296168" y="840252"/>
                      <a:pt x="328186" y="772015"/>
                    </a:cubicBezTo>
                    <a:cubicBezTo>
                      <a:pt x="361538" y="698426"/>
                      <a:pt x="409565" y="624837"/>
                      <a:pt x="458927" y="557938"/>
                    </a:cubicBezTo>
                    <a:cubicBezTo>
                      <a:pt x="509622" y="491039"/>
                      <a:pt x="572324" y="424140"/>
                      <a:pt x="628356" y="369282"/>
                    </a:cubicBezTo>
                    <a:cubicBezTo>
                      <a:pt x="676383" y="322453"/>
                      <a:pt x="736417" y="267596"/>
                      <a:pt x="771103" y="244850"/>
                    </a:cubicBezTo>
                    <a:cubicBezTo>
                      <a:pt x="788447" y="234146"/>
                      <a:pt x="797785" y="230132"/>
                      <a:pt x="815128" y="226118"/>
                    </a:cubicBezTo>
                    <a:cubicBezTo>
                      <a:pt x="840476" y="220766"/>
                      <a:pt x="885835" y="219428"/>
                      <a:pt x="911183" y="223442"/>
                    </a:cubicBezTo>
                    <a:cubicBezTo>
                      <a:pt x="929860" y="226118"/>
                      <a:pt x="940533" y="230132"/>
                      <a:pt x="956542" y="239498"/>
                    </a:cubicBezTo>
                    <a:cubicBezTo>
                      <a:pt x="979221" y="252878"/>
                      <a:pt x="1012574" y="280976"/>
                      <a:pt x="1028583" y="301045"/>
                    </a:cubicBezTo>
                    <a:cubicBezTo>
                      <a:pt x="1040589" y="315763"/>
                      <a:pt x="1047260" y="326467"/>
                      <a:pt x="1052596" y="343861"/>
                    </a:cubicBezTo>
                    <a:cubicBezTo>
                      <a:pt x="1060601" y="367944"/>
                      <a:pt x="1068605" y="406746"/>
                      <a:pt x="1065937" y="437519"/>
                    </a:cubicBezTo>
                    <a:cubicBezTo>
                      <a:pt x="1063269" y="468293"/>
                      <a:pt x="1048594" y="505756"/>
                      <a:pt x="1035253" y="528502"/>
                    </a:cubicBezTo>
                    <a:cubicBezTo>
                      <a:pt x="1025914" y="544558"/>
                      <a:pt x="1003235" y="564627"/>
                      <a:pt x="1003235" y="564627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</p:grpSp>
        <p:sp>
          <p:nvSpPr>
            <p:cNvPr id="43" name="Freeform 43"/>
            <p:cNvSpPr/>
            <p:nvPr/>
          </p:nvSpPr>
          <p:spPr>
            <a:xfrm rot="78588" flipH="1">
              <a:off x="15078" y="32499"/>
              <a:ext cx="1353310" cy="1334702"/>
            </a:xfrm>
            <a:custGeom>
              <a:avLst/>
              <a:gdLst/>
              <a:ahLst/>
              <a:cxnLst/>
              <a:rect l="l" t="t" r="r" b="b"/>
              <a:pathLst>
                <a:path w="1353310" h="1334702">
                  <a:moveTo>
                    <a:pt x="1353310" y="0"/>
                  </a:moveTo>
                  <a:lnTo>
                    <a:pt x="0" y="0"/>
                  </a:lnTo>
                  <a:lnTo>
                    <a:pt x="0" y="1334703"/>
                  </a:lnTo>
                  <a:lnTo>
                    <a:pt x="1353310" y="1334703"/>
                  </a:lnTo>
                  <a:lnTo>
                    <a:pt x="135331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 rot="-89735">
              <a:off x="537046" y="69404"/>
              <a:ext cx="171966" cy="941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77"/>
                </a:lnSpc>
                <a:spcBef>
                  <a:spcPct val="0"/>
                </a:spcBef>
              </a:pPr>
              <a:r>
                <a:rPr lang="en-US" sz="4269">
                  <a:solidFill>
                    <a:srgbClr val="1C1D15"/>
                  </a:solidFill>
                  <a:latin typeface="Comic Sans"/>
                  <a:ea typeface="Comic Sans"/>
                  <a:cs typeface="Comic Sans"/>
                  <a:sym typeface="Comic Sans"/>
                </a:rPr>
                <a:t>?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9173518" y="2419480"/>
            <a:ext cx="1052998" cy="1040778"/>
            <a:chOff x="0" y="0"/>
            <a:chExt cx="1403998" cy="1387704"/>
          </a:xfrm>
        </p:grpSpPr>
        <p:grpSp>
          <p:nvGrpSpPr>
            <p:cNvPr id="46" name="Group 46"/>
            <p:cNvGrpSpPr/>
            <p:nvPr/>
          </p:nvGrpSpPr>
          <p:grpSpPr>
            <a:xfrm rot="-2827">
              <a:off x="1783" y="576"/>
              <a:ext cx="1401645" cy="1386552"/>
              <a:chOff x="0" y="0"/>
              <a:chExt cx="4497213" cy="4448786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46693" y="28098"/>
                <a:ext cx="4415834" cy="4368508"/>
              </a:xfrm>
              <a:custGeom>
                <a:avLst/>
                <a:gdLst/>
                <a:ahLst/>
                <a:cxnLst/>
                <a:rect l="l" t="t" r="r" b="b"/>
                <a:pathLst>
                  <a:path w="4415834" h="4368508">
                    <a:moveTo>
                      <a:pt x="1003235" y="564627"/>
                    </a:moveTo>
                    <a:cubicBezTo>
                      <a:pt x="856485" y="713143"/>
                      <a:pt x="795117" y="782718"/>
                      <a:pt x="756428" y="848280"/>
                    </a:cubicBezTo>
                    <a:cubicBezTo>
                      <a:pt x="720408" y="909827"/>
                      <a:pt x="695060" y="963346"/>
                      <a:pt x="673715" y="1040949"/>
                    </a:cubicBezTo>
                    <a:cubicBezTo>
                      <a:pt x="644365" y="1149325"/>
                      <a:pt x="631024" y="1303193"/>
                      <a:pt x="619017" y="1445019"/>
                    </a:cubicBezTo>
                    <a:cubicBezTo>
                      <a:pt x="605676" y="1600225"/>
                      <a:pt x="617683" y="1770148"/>
                      <a:pt x="600340" y="1936058"/>
                    </a:cubicBezTo>
                    <a:cubicBezTo>
                      <a:pt x="581663" y="2107320"/>
                      <a:pt x="528299" y="2317382"/>
                      <a:pt x="508288" y="2457870"/>
                    </a:cubicBezTo>
                    <a:cubicBezTo>
                      <a:pt x="494947" y="2551529"/>
                      <a:pt x="488277" y="2605048"/>
                      <a:pt x="481606" y="2693355"/>
                    </a:cubicBezTo>
                    <a:cubicBezTo>
                      <a:pt x="472268" y="2807084"/>
                      <a:pt x="453590" y="2972993"/>
                      <a:pt x="465597" y="3082707"/>
                    </a:cubicBezTo>
                    <a:cubicBezTo>
                      <a:pt x="474936" y="3164324"/>
                      <a:pt x="476270" y="3249955"/>
                      <a:pt x="522963" y="3294109"/>
                    </a:cubicBezTo>
                    <a:cubicBezTo>
                      <a:pt x="573658" y="3340938"/>
                      <a:pt x="693726" y="3331572"/>
                      <a:pt x="773772" y="3340938"/>
                    </a:cubicBezTo>
                    <a:cubicBezTo>
                      <a:pt x="845812" y="3348966"/>
                      <a:pt x="913851" y="3340938"/>
                      <a:pt x="981889" y="3347628"/>
                    </a:cubicBezTo>
                    <a:cubicBezTo>
                      <a:pt x="1048594" y="3354318"/>
                      <a:pt x="1100623" y="3371712"/>
                      <a:pt x="1178000" y="3379739"/>
                    </a:cubicBezTo>
                    <a:cubicBezTo>
                      <a:pt x="1286062" y="3390443"/>
                      <a:pt x="1459493" y="3366360"/>
                      <a:pt x="1572891" y="3394457"/>
                    </a:cubicBezTo>
                    <a:cubicBezTo>
                      <a:pt x="1667611" y="3417203"/>
                      <a:pt x="1771670" y="3453328"/>
                      <a:pt x="1819697" y="3512199"/>
                    </a:cubicBezTo>
                    <a:cubicBezTo>
                      <a:pt x="1861054" y="3563042"/>
                      <a:pt x="1871727" y="3641983"/>
                      <a:pt x="1866390" y="3711559"/>
                    </a:cubicBezTo>
                    <a:cubicBezTo>
                      <a:pt x="1859720" y="3790499"/>
                      <a:pt x="1805022" y="3884158"/>
                      <a:pt x="1766334" y="3957747"/>
                    </a:cubicBezTo>
                    <a:cubicBezTo>
                      <a:pt x="1732981" y="4021970"/>
                      <a:pt x="1698295" y="4075490"/>
                      <a:pt x="1654270" y="4129009"/>
                    </a:cubicBezTo>
                    <a:cubicBezTo>
                      <a:pt x="1608911" y="4183865"/>
                      <a:pt x="1498182" y="4284214"/>
                      <a:pt x="1494180" y="4281539"/>
                    </a:cubicBezTo>
                    <a:cubicBezTo>
                      <a:pt x="1491511" y="4278862"/>
                      <a:pt x="1576893" y="4163796"/>
                      <a:pt x="1583563" y="4166472"/>
                    </a:cubicBezTo>
                    <a:cubicBezTo>
                      <a:pt x="1587566" y="4169148"/>
                      <a:pt x="1578227" y="4201260"/>
                      <a:pt x="1568889" y="4221329"/>
                    </a:cubicBezTo>
                    <a:cubicBezTo>
                      <a:pt x="1555548" y="4249427"/>
                      <a:pt x="1530200" y="4289566"/>
                      <a:pt x="1502184" y="4312312"/>
                    </a:cubicBezTo>
                    <a:cubicBezTo>
                      <a:pt x="1474168" y="4336396"/>
                      <a:pt x="1430143" y="4353789"/>
                      <a:pt x="1400793" y="4361817"/>
                    </a:cubicBezTo>
                    <a:cubicBezTo>
                      <a:pt x="1379448" y="4367169"/>
                      <a:pt x="1364773" y="4368507"/>
                      <a:pt x="1343427" y="4367169"/>
                    </a:cubicBezTo>
                    <a:cubicBezTo>
                      <a:pt x="1312743" y="4364493"/>
                      <a:pt x="1262048" y="4351113"/>
                      <a:pt x="1234032" y="4337734"/>
                    </a:cubicBezTo>
                    <a:cubicBezTo>
                      <a:pt x="1214021" y="4328368"/>
                      <a:pt x="1203348" y="4319002"/>
                      <a:pt x="1188673" y="4302946"/>
                    </a:cubicBezTo>
                    <a:cubicBezTo>
                      <a:pt x="1167328" y="4280200"/>
                      <a:pt x="1139312" y="4242737"/>
                      <a:pt x="1127305" y="4207950"/>
                    </a:cubicBezTo>
                    <a:cubicBezTo>
                      <a:pt x="1115298" y="4173162"/>
                      <a:pt x="1108628" y="4137036"/>
                      <a:pt x="1116632" y="4095559"/>
                    </a:cubicBezTo>
                    <a:cubicBezTo>
                      <a:pt x="1127305" y="4038026"/>
                      <a:pt x="1179335" y="3961761"/>
                      <a:pt x="1218023" y="3901552"/>
                    </a:cubicBezTo>
                    <a:cubicBezTo>
                      <a:pt x="1255378" y="3842680"/>
                      <a:pt x="1294066" y="3789161"/>
                      <a:pt x="1340759" y="3738318"/>
                    </a:cubicBezTo>
                    <a:cubicBezTo>
                      <a:pt x="1388787" y="3686137"/>
                      <a:pt x="1439482" y="3624590"/>
                      <a:pt x="1503518" y="3591140"/>
                    </a:cubicBezTo>
                    <a:cubicBezTo>
                      <a:pt x="1570223" y="3555015"/>
                      <a:pt x="1660941" y="3546987"/>
                      <a:pt x="1735650" y="3533607"/>
                    </a:cubicBezTo>
                    <a:cubicBezTo>
                      <a:pt x="1803688" y="3520227"/>
                      <a:pt x="1866390" y="3512199"/>
                      <a:pt x="1931761" y="3508185"/>
                    </a:cubicBezTo>
                    <a:cubicBezTo>
                      <a:pt x="1997131" y="3504172"/>
                      <a:pt x="2039822" y="3512199"/>
                      <a:pt x="2129206" y="3508185"/>
                    </a:cubicBezTo>
                    <a:cubicBezTo>
                      <a:pt x="2318647" y="3500158"/>
                      <a:pt x="2832271" y="3478750"/>
                      <a:pt x="3016375" y="3438611"/>
                    </a:cubicBezTo>
                    <a:cubicBezTo>
                      <a:pt x="3103091" y="3419879"/>
                      <a:pt x="3148450" y="3405161"/>
                      <a:pt x="3203147" y="3370373"/>
                    </a:cubicBezTo>
                    <a:cubicBezTo>
                      <a:pt x="3259179" y="3335586"/>
                      <a:pt x="3305872" y="3279391"/>
                      <a:pt x="3349897" y="3228547"/>
                    </a:cubicBezTo>
                    <a:cubicBezTo>
                      <a:pt x="3393922" y="3179042"/>
                      <a:pt x="3429942" y="3137565"/>
                      <a:pt x="3468631" y="3070666"/>
                    </a:cubicBezTo>
                    <a:cubicBezTo>
                      <a:pt x="3524663" y="2972993"/>
                      <a:pt x="3595370" y="2799056"/>
                      <a:pt x="3631389" y="2683989"/>
                    </a:cubicBezTo>
                    <a:cubicBezTo>
                      <a:pt x="3659406" y="2597020"/>
                      <a:pt x="3663408" y="2523432"/>
                      <a:pt x="3683419" y="2445829"/>
                    </a:cubicBezTo>
                    <a:cubicBezTo>
                      <a:pt x="3703431" y="2370902"/>
                      <a:pt x="3738117" y="2298651"/>
                      <a:pt x="3752792" y="2226400"/>
                    </a:cubicBezTo>
                    <a:cubicBezTo>
                      <a:pt x="3766133" y="2159501"/>
                      <a:pt x="3760796" y="2095278"/>
                      <a:pt x="3771469" y="2029717"/>
                    </a:cubicBezTo>
                    <a:cubicBezTo>
                      <a:pt x="3782142" y="1962817"/>
                      <a:pt x="3811492" y="1895918"/>
                      <a:pt x="3819496" y="1827681"/>
                    </a:cubicBezTo>
                    <a:cubicBezTo>
                      <a:pt x="3827501" y="1760782"/>
                      <a:pt x="3812826" y="1703249"/>
                      <a:pt x="3823499" y="1625646"/>
                    </a:cubicBezTo>
                    <a:cubicBezTo>
                      <a:pt x="3839507" y="1517270"/>
                      <a:pt x="3907546" y="1352698"/>
                      <a:pt x="3926223" y="1242984"/>
                    </a:cubicBezTo>
                    <a:cubicBezTo>
                      <a:pt x="3939564" y="1161367"/>
                      <a:pt x="3939564" y="1097144"/>
                      <a:pt x="3939564" y="1026231"/>
                    </a:cubicBezTo>
                    <a:cubicBezTo>
                      <a:pt x="3939564" y="957994"/>
                      <a:pt x="3944901" y="885743"/>
                      <a:pt x="3923555" y="822858"/>
                    </a:cubicBezTo>
                    <a:cubicBezTo>
                      <a:pt x="3902210" y="759973"/>
                      <a:pt x="3856851" y="694412"/>
                      <a:pt x="3807490" y="651596"/>
                    </a:cubicBezTo>
                    <a:cubicBezTo>
                      <a:pt x="3759462" y="610119"/>
                      <a:pt x="3695426" y="587373"/>
                      <a:pt x="3634058" y="564628"/>
                    </a:cubicBezTo>
                    <a:cubicBezTo>
                      <a:pt x="3570022" y="541882"/>
                      <a:pt x="3504651" y="531178"/>
                      <a:pt x="3429942" y="517798"/>
                    </a:cubicBezTo>
                    <a:cubicBezTo>
                      <a:pt x="3341892" y="501742"/>
                      <a:pt x="3227161" y="478997"/>
                      <a:pt x="3136443" y="477659"/>
                    </a:cubicBezTo>
                    <a:cubicBezTo>
                      <a:pt x="3057732" y="476321"/>
                      <a:pt x="3021711" y="496391"/>
                      <a:pt x="2913650" y="501742"/>
                    </a:cubicBezTo>
                    <a:cubicBezTo>
                      <a:pt x="2625487" y="517798"/>
                      <a:pt x="1611579" y="449561"/>
                      <a:pt x="1323416" y="500404"/>
                    </a:cubicBezTo>
                    <a:cubicBezTo>
                      <a:pt x="1211353" y="520474"/>
                      <a:pt x="1168662" y="552586"/>
                      <a:pt x="1096621" y="582021"/>
                    </a:cubicBezTo>
                    <a:cubicBezTo>
                      <a:pt x="1028583" y="610119"/>
                      <a:pt x="960544" y="630189"/>
                      <a:pt x="901844" y="673004"/>
                    </a:cubicBezTo>
                    <a:cubicBezTo>
                      <a:pt x="837808" y="718495"/>
                      <a:pt x="777774" y="790746"/>
                      <a:pt x="729747" y="854969"/>
                    </a:cubicBezTo>
                    <a:cubicBezTo>
                      <a:pt x="685722" y="913841"/>
                      <a:pt x="620351" y="980740"/>
                      <a:pt x="623020" y="1040949"/>
                    </a:cubicBezTo>
                    <a:cubicBezTo>
                      <a:pt x="625688" y="1102496"/>
                      <a:pt x="719074" y="1154677"/>
                      <a:pt x="745756" y="1221576"/>
                    </a:cubicBezTo>
                    <a:cubicBezTo>
                      <a:pt x="773772" y="1291151"/>
                      <a:pt x="772438" y="1379458"/>
                      <a:pt x="780442" y="1455723"/>
                    </a:cubicBezTo>
                    <a:cubicBezTo>
                      <a:pt x="787113" y="1526636"/>
                      <a:pt x="784444" y="1594873"/>
                      <a:pt x="792449" y="1663110"/>
                    </a:cubicBezTo>
                    <a:cubicBezTo>
                      <a:pt x="800453" y="1732685"/>
                      <a:pt x="820465" y="1786204"/>
                      <a:pt x="832471" y="1869159"/>
                    </a:cubicBezTo>
                    <a:cubicBezTo>
                      <a:pt x="851149" y="1992253"/>
                      <a:pt x="869826" y="2166191"/>
                      <a:pt x="880499" y="2333438"/>
                    </a:cubicBezTo>
                    <a:cubicBezTo>
                      <a:pt x="893840" y="2531460"/>
                      <a:pt x="900510" y="2789690"/>
                      <a:pt x="900510" y="2982359"/>
                    </a:cubicBezTo>
                    <a:cubicBezTo>
                      <a:pt x="900510" y="3138903"/>
                      <a:pt x="899176" y="3320868"/>
                      <a:pt x="888503" y="3405161"/>
                    </a:cubicBezTo>
                    <a:cubicBezTo>
                      <a:pt x="883167" y="3441286"/>
                      <a:pt x="880499" y="3456004"/>
                      <a:pt x="869826" y="3481426"/>
                    </a:cubicBezTo>
                    <a:cubicBezTo>
                      <a:pt x="856485" y="3512199"/>
                      <a:pt x="832471" y="3552339"/>
                      <a:pt x="812460" y="3573746"/>
                    </a:cubicBezTo>
                    <a:cubicBezTo>
                      <a:pt x="797785" y="3588464"/>
                      <a:pt x="787113" y="3596492"/>
                      <a:pt x="768435" y="3605858"/>
                    </a:cubicBezTo>
                    <a:cubicBezTo>
                      <a:pt x="741753" y="3619238"/>
                      <a:pt x="699063" y="3635294"/>
                      <a:pt x="664376" y="3636631"/>
                    </a:cubicBezTo>
                    <a:cubicBezTo>
                      <a:pt x="629690" y="3637970"/>
                      <a:pt x="589667" y="3629942"/>
                      <a:pt x="557649" y="3613886"/>
                    </a:cubicBezTo>
                    <a:cubicBezTo>
                      <a:pt x="525631" y="3597830"/>
                      <a:pt x="492279" y="3567057"/>
                      <a:pt x="473602" y="3544311"/>
                    </a:cubicBezTo>
                    <a:cubicBezTo>
                      <a:pt x="460261" y="3528255"/>
                      <a:pt x="454924" y="3522903"/>
                      <a:pt x="446920" y="3497482"/>
                    </a:cubicBezTo>
                    <a:cubicBezTo>
                      <a:pt x="424240" y="3426569"/>
                      <a:pt x="413568" y="3217844"/>
                      <a:pt x="406897" y="3065314"/>
                    </a:cubicBezTo>
                    <a:cubicBezTo>
                      <a:pt x="398893" y="2892714"/>
                      <a:pt x="401561" y="2716101"/>
                      <a:pt x="409565" y="2514066"/>
                    </a:cubicBezTo>
                    <a:cubicBezTo>
                      <a:pt x="418904" y="2263863"/>
                      <a:pt x="456258" y="1945424"/>
                      <a:pt x="468265" y="1679166"/>
                    </a:cubicBezTo>
                    <a:cubicBezTo>
                      <a:pt x="478938" y="1434315"/>
                      <a:pt x="469599" y="1145311"/>
                      <a:pt x="481606" y="972712"/>
                    </a:cubicBezTo>
                    <a:cubicBezTo>
                      <a:pt x="488277" y="872363"/>
                      <a:pt x="490945" y="809478"/>
                      <a:pt x="510956" y="735889"/>
                    </a:cubicBezTo>
                    <a:cubicBezTo>
                      <a:pt x="529633" y="667652"/>
                      <a:pt x="557649" y="602091"/>
                      <a:pt x="593670" y="545896"/>
                    </a:cubicBezTo>
                    <a:cubicBezTo>
                      <a:pt x="628356" y="491039"/>
                      <a:pt x="671047" y="434843"/>
                      <a:pt x="724410" y="398718"/>
                    </a:cubicBezTo>
                    <a:cubicBezTo>
                      <a:pt x="779108" y="361254"/>
                      <a:pt x="851149" y="347875"/>
                      <a:pt x="917853" y="329143"/>
                    </a:cubicBezTo>
                    <a:cubicBezTo>
                      <a:pt x="985892" y="309073"/>
                      <a:pt x="1051262" y="286328"/>
                      <a:pt x="1127305" y="282314"/>
                    </a:cubicBezTo>
                    <a:cubicBezTo>
                      <a:pt x="1216689" y="278300"/>
                      <a:pt x="1356768" y="268934"/>
                      <a:pt x="1419471" y="319777"/>
                    </a:cubicBezTo>
                    <a:cubicBezTo>
                      <a:pt x="1478170" y="366606"/>
                      <a:pt x="1494180" y="457589"/>
                      <a:pt x="1507520" y="557938"/>
                    </a:cubicBezTo>
                    <a:cubicBezTo>
                      <a:pt x="1528866" y="718495"/>
                      <a:pt x="1483507" y="945952"/>
                      <a:pt x="1444818" y="1202844"/>
                    </a:cubicBezTo>
                    <a:cubicBezTo>
                      <a:pt x="1386118" y="1590859"/>
                      <a:pt x="1184671" y="2378930"/>
                      <a:pt x="1144648" y="2655892"/>
                    </a:cubicBezTo>
                    <a:cubicBezTo>
                      <a:pt x="1128639" y="2765606"/>
                      <a:pt x="1128639" y="2796380"/>
                      <a:pt x="1125971" y="2888700"/>
                    </a:cubicBezTo>
                    <a:cubicBezTo>
                      <a:pt x="1121969" y="3022498"/>
                      <a:pt x="1157989" y="3287419"/>
                      <a:pt x="1135310" y="3385091"/>
                    </a:cubicBezTo>
                    <a:cubicBezTo>
                      <a:pt x="1124637" y="3429244"/>
                      <a:pt x="1105960" y="3453328"/>
                      <a:pt x="1088617" y="3476074"/>
                    </a:cubicBezTo>
                    <a:cubicBezTo>
                      <a:pt x="1076610" y="3492130"/>
                      <a:pt x="1067271" y="3501495"/>
                      <a:pt x="1049928" y="3512199"/>
                    </a:cubicBezTo>
                    <a:cubicBezTo>
                      <a:pt x="1025914" y="3526917"/>
                      <a:pt x="981889" y="3544311"/>
                      <a:pt x="955208" y="3549663"/>
                    </a:cubicBezTo>
                    <a:cubicBezTo>
                      <a:pt x="935196" y="3553677"/>
                      <a:pt x="923190" y="3553677"/>
                      <a:pt x="903178" y="3551001"/>
                    </a:cubicBezTo>
                    <a:cubicBezTo>
                      <a:pt x="875162" y="3546987"/>
                      <a:pt x="831137" y="3529593"/>
                      <a:pt x="807124" y="3516213"/>
                    </a:cubicBezTo>
                    <a:cubicBezTo>
                      <a:pt x="789781" y="3506847"/>
                      <a:pt x="779108" y="3498820"/>
                      <a:pt x="767101" y="3482764"/>
                    </a:cubicBezTo>
                    <a:cubicBezTo>
                      <a:pt x="749758" y="3461356"/>
                      <a:pt x="720408" y="3429244"/>
                      <a:pt x="717740" y="3391781"/>
                    </a:cubicBezTo>
                    <a:cubicBezTo>
                      <a:pt x="713738" y="3334248"/>
                      <a:pt x="788447" y="3245941"/>
                      <a:pt x="795117" y="3169676"/>
                    </a:cubicBezTo>
                    <a:cubicBezTo>
                      <a:pt x="801787" y="3093411"/>
                      <a:pt x="759097" y="3027850"/>
                      <a:pt x="755094" y="2934192"/>
                    </a:cubicBezTo>
                    <a:cubicBezTo>
                      <a:pt x="749758" y="2797717"/>
                      <a:pt x="781776" y="2582303"/>
                      <a:pt x="800453" y="2427097"/>
                    </a:cubicBezTo>
                    <a:cubicBezTo>
                      <a:pt x="816462" y="2295975"/>
                      <a:pt x="841810" y="2190274"/>
                      <a:pt x="856485" y="2064504"/>
                    </a:cubicBezTo>
                    <a:cubicBezTo>
                      <a:pt x="871160" y="1928030"/>
                      <a:pt x="879165" y="1795570"/>
                      <a:pt x="885835" y="1635012"/>
                    </a:cubicBezTo>
                    <a:cubicBezTo>
                      <a:pt x="895174" y="1428963"/>
                      <a:pt x="908515" y="1093130"/>
                      <a:pt x="900510" y="928558"/>
                    </a:cubicBezTo>
                    <a:cubicBezTo>
                      <a:pt x="896508" y="840252"/>
                      <a:pt x="888503" y="782718"/>
                      <a:pt x="876496" y="726523"/>
                    </a:cubicBezTo>
                    <a:cubicBezTo>
                      <a:pt x="867158" y="685046"/>
                      <a:pt x="847147" y="655610"/>
                      <a:pt x="843144" y="619485"/>
                    </a:cubicBezTo>
                    <a:cubicBezTo>
                      <a:pt x="839142" y="586035"/>
                      <a:pt x="844478" y="544558"/>
                      <a:pt x="852483" y="517798"/>
                    </a:cubicBezTo>
                    <a:cubicBezTo>
                      <a:pt x="857819" y="499066"/>
                      <a:pt x="863156" y="488363"/>
                      <a:pt x="875162" y="472307"/>
                    </a:cubicBezTo>
                    <a:cubicBezTo>
                      <a:pt x="891171" y="449561"/>
                      <a:pt x="920521" y="418788"/>
                      <a:pt x="949871" y="402732"/>
                    </a:cubicBezTo>
                    <a:cubicBezTo>
                      <a:pt x="979221" y="386676"/>
                      <a:pt x="1020578" y="378648"/>
                      <a:pt x="1048594" y="375972"/>
                    </a:cubicBezTo>
                    <a:cubicBezTo>
                      <a:pt x="1068605" y="374634"/>
                      <a:pt x="1080612" y="375972"/>
                      <a:pt x="1099289" y="381324"/>
                    </a:cubicBezTo>
                    <a:cubicBezTo>
                      <a:pt x="1125971" y="389352"/>
                      <a:pt x="1164660" y="405408"/>
                      <a:pt x="1190007" y="426815"/>
                    </a:cubicBezTo>
                    <a:cubicBezTo>
                      <a:pt x="1215355" y="448223"/>
                      <a:pt x="1238034" y="484349"/>
                      <a:pt x="1250041" y="509770"/>
                    </a:cubicBezTo>
                    <a:cubicBezTo>
                      <a:pt x="1258046" y="527164"/>
                      <a:pt x="1262048" y="536530"/>
                      <a:pt x="1263382" y="559276"/>
                    </a:cubicBezTo>
                    <a:cubicBezTo>
                      <a:pt x="1264716" y="603429"/>
                      <a:pt x="1246039" y="681032"/>
                      <a:pt x="1228696" y="757297"/>
                    </a:cubicBezTo>
                    <a:cubicBezTo>
                      <a:pt x="1203348" y="868349"/>
                      <a:pt x="1140646" y="1035597"/>
                      <a:pt x="1112630" y="1156015"/>
                    </a:cubicBezTo>
                    <a:cubicBezTo>
                      <a:pt x="1089951" y="1253688"/>
                      <a:pt x="1076610" y="1339318"/>
                      <a:pt x="1067271" y="1426287"/>
                    </a:cubicBezTo>
                    <a:cubicBezTo>
                      <a:pt x="1059267" y="1505228"/>
                      <a:pt x="1055264" y="1573465"/>
                      <a:pt x="1057933" y="1655082"/>
                    </a:cubicBezTo>
                    <a:cubicBezTo>
                      <a:pt x="1060601" y="1748741"/>
                      <a:pt x="1072607" y="1839723"/>
                      <a:pt x="1091285" y="1954790"/>
                    </a:cubicBezTo>
                    <a:cubicBezTo>
                      <a:pt x="1116632" y="2111333"/>
                      <a:pt x="1175332" y="2297313"/>
                      <a:pt x="1211353" y="2506038"/>
                    </a:cubicBezTo>
                    <a:cubicBezTo>
                      <a:pt x="1256712" y="2773634"/>
                      <a:pt x="1415468" y="3347628"/>
                      <a:pt x="1327418" y="3427907"/>
                    </a:cubicBezTo>
                    <a:cubicBezTo>
                      <a:pt x="1283394" y="3468046"/>
                      <a:pt x="1145982" y="3426569"/>
                      <a:pt x="1103292" y="3379739"/>
                    </a:cubicBezTo>
                    <a:cubicBezTo>
                      <a:pt x="1060601" y="3331572"/>
                      <a:pt x="1072608" y="3236575"/>
                      <a:pt x="1075276" y="3140241"/>
                    </a:cubicBezTo>
                    <a:cubicBezTo>
                      <a:pt x="1079278" y="2989049"/>
                      <a:pt x="1148651" y="2784338"/>
                      <a:pt x="1171330" y="2564909"/>
                    </a:cubicBezTo>
                    <a:cubicBezTo>
                      <a:pt x="1200680" y="2278581"/>
                      <a:pt x="1195344" y="1831695"/>
                      <a:pt x="1214021" y="1564099"/>
                    </a:cubicBezTo>
                    <a:cubicBezTo>
                      <a:pt x="1227362" y="1383472"/>
                      <a:pt x="1235366" y="1281785"/>
                      <a:pt x="1259380" y="1110524"/>
                    </a:cubicBezTo>
                    <a:cubicBezTo>
                      <a:pt x="1291398" y="881729"/>
                      <a:pt x="1359437" y="448223"/>
                      <a:pt x="1406130" y="314425"/>
                    </a:cubicBezTo>
                    <a:cubicBezTo>
                      <a:pt x="1423473" y="266258"/>
                      <a:pt x="1438148" y="243512"/>
                      <a:pt x="1455491" y="220766"/>
                    </a:cubicBezTo>
                    <a:cubicBezTo>
                      <a:pt x="1467498" y="204711"/>
                      <a:pt x="1480839" y="195345"/>
                      <a:pt x="1495514" y="185979"/>
                    </a:cubicBezTo>
                    <a:cubicBezTo>
                      <a:pt x="1510189" y="175275"/>
                      <a:pt x="1522195" y="167247"/>
                      <a:pt x="1542207" y="160557"/>
                    </a:cubicBezTo>
                    <a:cubicBezTo>
                      <a:pt x="1568889" y="152529"/>
                      <a:pt x="1618250" y="147177"/>
                      <a:pt x="1646266" y="148515"/>
                    </a:cubicBezTo>
                    <a:cubicBezTo>
                      <a:pt x="1666277" y="149853"/>
                      <a:pt x="1679618" y="153867"/>
                      <a:pt x="1698295" y="161895"/>
                    </a:cubicBezTo>
                    <a:cubicBezTo>
                      <a:pt x="1724977" y="173937"/>
                      <a:pt x="1762331" y="196683"/>
                      <a:pt x="1785011" y="222104"/>
                    </a:cubicBezTo>
                    <a:cubicBezTo>
                      <a:pt x="1807691" y="247526"/>
                      <a:pt x="1825034" y="287665"/>
                      <a:pt x="1833038" y="315763"/>
                    </a:cubicBezTo>
                    <a:cubicBezTo>
                      <a:pt x="1839709" y="335833"/>
                      <a:pt x="1843711" y="367944"/>
                      <a:pt x="1839709" y="369282"/>
                    </a:cubicBezTo>
                    <a:cubicBezTo>
                      <a:pt x="1833038" y="371958"/>
                      <a:pt x="1747656" y="194007"/>
                      <a:pt x="1752993" y="191331"/>
                    </a:cubicBezTo>
                    <a:cubicBezTo>
                      <a:pt x="1758329" y="188655"/>
                      <a:pt x="1857052" y="315763"/>
                      <a:pt x="1902411" y="402732"/>
                    </a:cubicBezTo>
                    <a:cubicBezTo>
                      <a:pt x="1962445" y="517798"/>
                      <a:pt x="2023813" y="699764"/>
                      <a:pt x="2055831" y="833562"/>
                    </a:cubicBezTo>
                    <a:cubicBezTo>
                      <a:pt x="2082513" y="944614"/>
                      <a:pt x="2090517" y="1046301"/>
                      <a:pt x="2098522" y="1146649"/>
                    </a:cubicBezTo>
                    <a:cubicBezTo>
                      <a:pt x="2106526" y="1238970"/>
                      <a:pt x="2109194" y="1321925"/>
                      <a:pt x="2107860" y="1414245"/>
                    </a:cubicBezTo>
                    <a:cubicBezTo>
                      <a:pt x="2106526" y="1514594"/>
                      <a:pt x="2106526" y="1582831"/>
                      <a:pt x="2085181" y="1724657"/>
                    </a:cubicBezTo>
                    <a:cubicBezTo>
                      <a:pt x="2035820" y="2045772"/>
                      <a:pt x="1744988" y="3049258"/>
                      <a:pt x="1712970" y="3279391"/>
                    </a:cubicBezTo>
                    <a:cubicBezTo>
                      <a:pt x="1703632" y="3343614"/>
                      <a:pt x="1714304" y="3373049"/>
                      <a:pt x="1707634" y="3405161"/>
                    </a:cubicBezTo>
                    <a:cubicBezTo>
                      <a:pt x="1703632" y="3425231"/>
                      <a:pt x="1699629" y="3435934"/>
                      <a:pt x="1688957" y="3453328"/>
                    </a:cubicBezTo>
                    <a:cubicBezTo>
                      <a:pt x="1674282" y="3477412"/>
                      <a:pt x="1647600" y="3510862"/>
                      <a:pt x="1620918" y="3529593"/>
                    </a:cubicBezTo>
                    <a:cubicBezTo>
                      <a:pt x="1592902" y="3548325"/>
                      <a:pt x="1558216" y="3561705"/>
                      <a:pt x="1524864" y="3565719"/>
                    </a:cubicBezTo>
                    <a:cubicBezTo>
                      <a:pt x="1491511" y="3569732"/>
                      <a:pt x="1452823" y="3564381"/>
                      <a:pt x="1422139" y="3552339"/>
                    </a:cubicBezTo>
                    <a:cubicBezTo>
                      <a:pt x="1391455" y="3540297"/>
                      <a:pt x="1358102" y="3513537"/>
                      <a:pt x="1338091" y="3493467"/>
                    </a:cubicBezTo>
                    <a:cubicBezTo>
                      <a:pt x="1324750" y="3478750"/>
                      <a:pt x="1316746" y="3469384"/>
                      <a:pt x="1308741" y="3450652"/>
                    </a:cubicBezTo>
                    <a:cubicBezTo>
                      <a:pt x="1298068" y="3425231"/>
                      <a:pt x="1287396" y="3398471"/>
                      <a:pt x="1286062" y="3350304"/>
                    </a:cubicBezTo>
                    <a:cubicBezTo>
                      <a:pt x="1282059" y="3228547"/>
                      <a:pt x="1364773" y="2886024"/>
                      <a:pt x="1387453" y="2702721"/>
                    </a:cubicBezTo>
                    <a:cubicBezTo>
                      <a:pt x="1403462" y="2568923"/>
                      <a:pt x="1411466" y="2496672"/>
                      <a:pt x="1418136" y="2354846"/>
                    </a:cubicBezTo>
                    <a:cubicBezTo>
                      <a:pt x="1428809" y="2136755"/>
                      <a:pt x="1432812" y="1750079"/>
                      <a:pt x="1424807" y="1517270"/>
                    </a:cubicBezTo>
                    <a:cubicBezTo>
                      <a:pt x="1419471" y="1351360"/>
                      <a:pt x="1378114" y="1205520"/>
                      <a:pt x="1394123" y="1089116"/>
                    </a:cubicBezTo>
                    <a:cubicBezTo>
                      <a:pt x="1406130" y="1006161"/>
                      <a:pt x="1438148" y="945952"/>
                      <a:pt x="1468832" y="881729"/>
                    </a:cubicBezTo>
                    <a:cubicBezTo>
                      <a:pt x="1496848" y="821520"/>
                      <a:pt x="1538204" y="770676"/>
                      <a:pt x="1568889" y="713143"/>
                    </a:cubicBezTo>
                    <a:cubicBezTo>
                      <a:pt x="1599573" y="654272"/>
                      <a:pt x="1614248" y="594063"/>
                      <a:pt x="1651602" y="531178"/>
                    </a:cubicBezTo>
                    <a:cubicBezTo>
                      <a:pt x="1698295" y="454913"/>
                      <a:pt x="1756995" y="323791"/>
                      <a:pt x="1835706" y="295693"/>
                    </a:cubicBezTo>
                    <a:cubicBezTo>
                      <a:pt x="1911749" y="268934"/>
                      <a:pt x="2046492" y="311749"/>
                      <a:pt x="2111863" y="358578"/>
                    </a:cubicBezTo>
                    <a:cubicBezTo>
                      <a:pt x="2169229" y="400056"/>
                      <a:pt x="2194576" y="473645"/>
                      <a:pt x="2222592" y="540544"/>
                    </a:cubicBezTo>
                    <a:cubicBezTo>
                      <a:pt x="2253276" y="612795"/>
                      <a:pt x="2266617" y="701101"/>
                      <a:pt x="2281292" y="781380"/>
                    </a:cubicBezTo>
                    <a:cubicBezTo>
                      <a:pt x="2295967" y="861659"/>
                      <a:pt x="2306640" y="927220"/>
                      <a:pt x="2311976" y="1022217"/>
                    </a:cubicBezTo>
                    <a:cubicBezTo>
                      <a:pt x="2319981" y="1156015"/>
                      <a:pt x="2317312" y="1332628"/>
                      <a:pt x="2310642" y="1509242"/>
                    </a:cubicBezTo>
                    <a:cubicBezTo>
                      <a:pt x="2302637" y="1719305"/>
                      <a:pt x="2285294" y="1941410"/>
                      <a:pt x="2258613" y="2199640"/>
                    </a:cubicBezTo>
                    <a:cubicBezTo>
                      <a:pt x="2223926" y="2534135"/>
                      <a:pt x="2154554" y="3069327"/>
                      <a:pt x="2109195" y="3343614"/>
                    </a:cubicBezTo>
                    <a:cubicBezTo>
                      <a:pt x="2083847" y="3498820"/>
                      <a:pt x="2067838" y="3625928"/>
                      <a:pt x="2035820" y="3704869"/>
                    </a:cubicBezTo>
                    <a:cubicBezTo>
                      <a:pt x="2018476" y="3747684"/>
                      <a:pt x="2001133" y="3771768"/>
                      <a:pt x="1975786" y="3795851"/>
                    </a:cubicBezTo>
                    <a:cubicBezTo>
                      <a:pt x="1949104" y="3819935"/>
                      <a:pt x="1907747" y="3838667"/>
                      <a:pt x="1879731" y="3848032"/>
                    </a:cubicBezTo>
                    <a:cubicBezTo>
                      <a:pt x="1859720" y="3854722"/>
                      <a:pt x="1847713" y="3856060"/>
                      <a:pt x="1826368" y="3854722"/>
                    </a:cubicBezTo>
                    <a:cubicBezTo>
                      <a:pt x="1797018" y="3853384"/>
                      <a:pt x="1746322" y="3842680"/>
                      <a:pt x="1719640" y="3830639"/>
                    </a:cubicBezTo>
                    <a:cubicBezTo>
                      <a:pt x="1700963" y="3822611"/>
                      <a:pt x="1688957" y="3814583"/>
                      <a:pt x="1674282" y="3799865"/>
                    </a:cubicBezTo>
                    <a:cubicBezTo>
                      <a:pt x="1652936" y="3779796"/>
                      <a:pt x="1624920" y="3743670"/>
                      <a:pt x="1611579" y="3711559"/>
                    </a:cubicBezTo>
                    <a:cubicBezTo>
                      <a:pt x="1598239" y="3678109"/>
                      <a:pt x="1583563" y="3640645"/>
                      <a:pt x="1596904" y="3603182"/>
                    </a:cubicBezTo>
                    <a:cubicBezTo>
                      <a:pt x="1619584" y="3540297"/>
                      <a:pt x="1752993" y="3485440"/>
                      <a:pt x="1818363" y="3401147"/>
                    </a:cubicBezTo>
                    <a:cubicBezTo>
                      <a:pt x="1895740" y="3300798"/>
                      <a:pt x="1966447" y="3130875"/>
                      <a:pt x="2014474" y="3023836"/>
                    </a:cubicBezTo>
                    <a:cubicBezTo>
                      <a:pt x="2047826" y="2948909"/>
                      <a:pt x="2069172" y="2906094"/>
                      <a:pt x="2090517" y="2825815"/>
                    </a:cubicBezTo>
                    <a:cubicBezTo>
                      <a:pt x="2119867" y="2712087"/>
                      <a:pt x="2138545" y="2568923"/>
                      <a:pt x="2151885" y="2400337"/>
                    </a:cubicBezTo>
                    <a:cubicBezTo>
                      <a:pt x="2170563" y="2156825"/>
                      <a:pt x="2165226" y="1746064"/>
                      <a:pt x="2159890" y="1505228"/>
                    </a:cubicBezTo>
                    <a:cubicBezTo>
                      <a:pt x="2155888" y="1341994"/>
                      <a:pt x="2147883" y="1232280"/>
                      <a:pt x="2135876" y="1093130"/>
                    </a:cubicBezTo>
                    <a:cubicBezTo>
                      <a:pt x="2123869" y="948628"/>
                      <a:pt x="2069172" y="772014"/>
                      <a:pt x="2086515" y="652934"/>
                    </a:cubicBezTo>
                    <a:cubicBezTo>
                      <a:pt x="2099856" y="564627"/>
                      <a:pt x="2130540" y="487024"/>
                      <a:pt x="2179901" y="433505"/>
                    </a:cubicBezTo>
                    <a:cubicBezTo>
                      <a:pt x="2227928" y="382662"/>
                      <a:pt x="2307974" y="347874"/>
                      <a:pt x="2374678" y="334495"/>
                    </a:cubicBezTo>
                    <a:cubicBezTo>
                      <a:pt x="2438715" y="321115"/>
                      <a:pt x="2513423" y="322453"/>
                      <a:pt x="2574792" y="347874"/>
                    </a:cubicBezTo>
                    <a:cubicBezTo>
                      <a:pt x="2641496" y="375972"/>
                      <a:pt x="2712203" y="445547"/>
                      <a:pt x="2754894" y="507094"/>
                    </a:cubicBezTo>
                    <a:cubicBezTo>
                      <a:pt x="2794916" y="563289"/>
                      <a:pt x="2809591" y="628850"/>
                      <a:pt x="2830937" y="697087"/>
                    </a:cubicBezTo>
                    <a:cubicBezTo>
                      <a:pt x="2853616" y="770676"/>
                      <a:pt x="2872293" y="824196"/>
                      <a:pt x="2884300" y="935248"/>
                    </a:cubicBezTo>
                    <a:cubicBezTo>
                      <a:pt x="2912316" y="1178761"/>
                      <a:pt x="2893639" y="1863807"/>
                      <a:pt x="2890971" y="2122037"/>
                    </a:cubicBezTo>
                    <a:cubicBezTo>
                      <a:pt x="2889636" y="2247807"/>
                      <a:pt x="2889636" y="2299989"/>
                      <a:pt x="2884300" y="2401675"/>
                    </a:cubicBezTo>
                    <a:cubicBezTo>
                      <a:pt x="2877630" y="2523431"/>
                      <a:pt x="2874962" y="2669271"/>
                      <a:pt x="2848280" y="2803069"/>
                    </a:cubicBezTo>
                    <a:cubicBezTo>
                      <a:pt x="2821598" y="2942219"/>
                      <a:pt x="2761564" y="3109467"/>
                      <a:pt x="2720207" y="3219181"/>
                    </a:cubicBezTo>
                    <a:cubicBezTo>
                      <a:pt x="2692191" y="3294109"/>
                      <a:pt x="2670846" y="3343614"/>
                      <a:pt x="2637494" y="3402485"/>
                    </a:cubicBezTo>
                    <a:cubicBezTo>
                      <a:pt x="2602807" y="3462694"/>
                      <a:pt x="2550778" y="3577761"/>
                      <a:pt x="2512089" y="3576422"/>
                    </a:cubicBezTo>
                    <a:cubicBezTo>
                      <a:pt x="2474735" y="3575084"/>
                      <a:pt x="2400026" y="3461356"/>
                      <a:pt x="2408030" y="3398471"/>
                    </a:cubicBezTo>
                    <a:cubicBezTo>
                      <a:pt x="2418703" y="3311502"/>
                      <a:pt x="2626821" y="3212491"/>
                      <a:pt x="2688189" y="3116157"/>
                    </a:cubicBezTo>
                    <a:cubicBezTo>
                      <a:pt x="2736216" y="3041230"/>
                      <a:pt x="2740218" y="2986373"/>
                      <a:pt x="2770902" y="2888700"/>
                    </a:cubicBezTo>
                    <a:cubicBezTo>
                      <a:pt x="2822932" y="2722790"/>
                      <a:pt x="2908314" y="2412379"/>
                      <a:pt x="2949671" y="2202316"/>
                    </a:cubicBezTo>
                    <a:cubicBezTo>
                      <a:pt x="2984357" y="2028378"/>
                      <a:pt x="3001700" y="1879863"/>
                      <a:pt x="3013707" y="1717967"/>
                    </a:cubicBezTo>
                    <a:cubicBezTo>
                      <a:pt x="3025714" y="1556071"/>
                      <a:pt x="3040389" y="1366078"/>
                      <a:pt x="3023045" y="1232280"/>
                    </a:cubicBezTo>
                    <a:cubicBezTo>
                      <a:pt x="3011039" y="1134607"/>
                      <a:pt x="2991027" y="1077074"/>
                      <a:pt x="2955007" y="984753"/>
                    </a:cubicBezTo>
                    <a:cubicBezTo>
                      <a:pt x="2904311" y="854969"/>
                      <a:pt x="2757562" y="635540"/>
                      <a:pt x="2726878" y="535192"/>
                    </a:cubicBezTo>
                    <a:cubicBezTo>
                      <a:pt x="2712203" y="488362"/>
                      <a:pt x="2709534" y="462941"/>
                      <a:pt x="2713537" y="428153"/>
                    </a:cubicBezTo>
                    <a:cubicBezTo>
                      <a:pt x="2717539" y="393366"/>
                      <a:pt x="2730880" y="355902"/>
                      <a:pt x="2749557" y="327805"/>
                    </a:cubicBezTo>
                    <a:cubicBezTo>
                      <a:pt x="2769569" y="298369"/>
                      <a:pt x="2798919" y="271610"/>
                      <a:pt x="2829603" y="255554"/>
                    </a:cubicBezTo>
                    <a:cubicBezTo>
                      <a:pt x="2860287" y="239498"/>
                      <a:pt x="2898975" y="228794"/>
                      <a:pt x="2933661" y="228794"/>
                    </a:cubicBezTo>
                    <a:cubicBezTo>
                      <a:pt x="2968348" y="228794"/>
                      <a:pt x="3007036" y="238160"/>
                      <a:pt x="3037720" y="254216"/>
                    </a:cubicBezTo>
                    <a:cubicBezTo>
                      <a:pt x="3068404" y="270272"/>
                      <a:pt x="3107093" y="287665"/>
                      <a:pt x="3117766" y="325129"/>
                    </a:cubicBezTo>
                    <a:cubicBezTo>
                      <a:pt x="3137777" y="392028"/>
                      <a:pt x="3029716" y="539206"/>
                      <a:pt x="3025714" y="655610"/>
                    </a:cubicBezTo>
                    <a:cubicBezTo>
                      <a:pt x="3021711" y="784056"/>
                      <a:pt x="3088416" y="908488"/>
                      <a:pt x="3112429" y="1065032"/>
                    </a:cubicBezTo>
                    <a:cubicBezTo>
                      <a:pt x="3144447" y="1272419"/>
                      <a:pt x="3169795" y="1568113"/>
                      <a:pt x="3180468" y="1791556"/>
                    </a:cubicBezTo>
                    <a:cubicBezTo>
                      <a:pt x="3189807" y="1981549"/>
                      <a:pt x="3189807" y="2186260"/>
                      <a:pt x="3184470" y="2321396"/>
                    </a:cubicBezTo>
                    <a:cubicBezTo>
                      <a:pt x="3181802" y="2405689"/>
                      <a:pt x="3177800" y="2443153"/>
                      <a:pt x="3167127" y="2527445"/>
                    </a:cubicBezTo>
                    <a:cubicBezTo>
                      <a:pt x="3151118" y="2661243"/>
                      <a:pt x="3120434" y="2940881"/>
                      <a:pt x="3087082" y="3042568"/>
                    </a:cubicBezTo>
                    <a:cubicBezTo>
                      <a:pt x="3072407" y="3088059"/>
                      <a:pt x="3060400" y="3112143"/>
                      <a:pt x="3037720" y="3137565"/>
                    </a:cubicBezTo>
                    <a:cubicBezTo>
                      <a:pt x="3015041" y="3162986"/>
                      <a:pt x="2981689" y="3185732"/>
                      <a:pt x="2949671" y="3197774"/>
                    </a:cubicBezTo>
                    <a:cubicBezTo>
                      <a:pt x="2917652" y="3209816"/>
                      <a:pt x="2873627" y="3211154"/>
                      <a:pt x="2844277" y="3209816"/>
                    </a:cubicBezTo>
                    <a:cubicBezTo>
                      <a:pt x="2824266" y="3208478"/>
                      <a:pt x="2808257" y="3203126"/>
                      <a:pt x="2792248" y="3196436"/>
                    </a:cubicBezTo>
                    <a:cubicBezTo>
                      <a:pt x="2776239" y="3189746"/>
                      <a:pt x="2761564" y="3184394"/>
                      <a:pt x="2745555" y="3172352"/>
                    </a:cubicBezTo>
                    <a:cubicBezTo>
                      <a:pt x="2722876" y="3154958"/>
                      <a:pt x="2690857" y="3122847"/>
                      <a:pt x="2674848" y="3092073"/>
                    </a:cubicBezTo>
                    <a:cubicBezTo>
                      <a:pt x="2658839" y="3061299"/>
                      <a:pt x="2646832" y="3038554"/>
                      <a:pt x="2650835" y="2989049"/>
                    </a:cubicBezTo>
                    <a:cubicBezTo>
                      <a:pt x="2660173" y="2845885"/>
                      <a:pt x="2896307" y="2370901"/>
                      <a:pt x="2961677" y="2180908"/>
                    </a:cubicBezTo>
                    <a:cubicBezTo>
                      <a:pt x="2996364" y="2079222"/>
                      <a:pt x="3015041" y="2027041"/>
                      <a:pt x="3033718" y="1944085"/>
                    </a:cubicBezTo>
                    <a:cubicBezTo>
                      <a:pt x="3053729" y="1854441"/>
                      <a:pt x="3063068" y="1786204"/>
                      <a:pt x="3071073" y="1659096"/>
                    </a:cubicBezTo>
                    <a:cubicBezTo>
                      <a:pt x="3085748" y="1403541"/>
                      <a:pt x="3013707" y="721171"/>
                      <a:pt x="3056398" y="499066"/>
                    </a:cubicBezTo>
                    <a:cubicBezTo>
                      <a:pt x="3075075" y="404070"/>
                      <a:pt x="3093752" y="354564"/>
                      <a:pt x="3137777" y="303721"/>
                    </a:cubicBezTo>
                    <a:cubicBezTo>
                      <a:pt x="3181802" y="252878"/>
                      <a:pt x="3259179" y="204710"/>
                      <a:pt x="3321881" y="196683"/>
                    </a:cubicBezTo>
                    <a:cubicBezTo>
                      <a:pt x="3381915" y="188655"/>
                      <a:pt x="3439281" y="214076"/>
                      <a:pt x="3508654" y="248864"/>
                    </a:cubicBezTo>
                    <a:cubicBezTo>
                      <a:pt x="3618049" y="303721"/>
                      <a:pt x="3812826" y="442871"/>
                      <a:pt x="3887535" y="543220"/>
                    </a:cubicBezTo>
                    <a:cubicBezTo>
                      <a:pt x="3938230" y="611457"/>
                      <a:pt x="3948903" y="679694"/>
                      <a:pt x="3966246" y="753283"/>
                    </a:cubicBezTo>
                    <a:cubicBezTo>
                      <a:pt x="3983589" y="829548"/>
                      <a:pt x="3988926" y="916516"/>
                      <a:pt x="3991594" y="991443"/>
                    </a:cubicBezTo>
                    <a:cubicBezTo>
                      <a:pt x="3994262" y="1059680"/>
                      <a:pt x="3992928" y="1094468"/>
                      <a:pt x="3983589" y="1185451"/>
                    </a:cubicBezTo>
                    <a:cubicBezTo>
                      <a:pt x="3962244" y="1404879"/>
                      <a:pt x="3856851" y="2063166"/>
                      <a:pt x="3814160" y="2306678"/>
                    </a:cubicBezTo>
                    <a:cubicBezTo>
                      <a:pt x="3794149" y="2425759"/>
                      <a:pt x="3782142" y="2488644"/>
                      <a:pt x="3762131" y="2570261"/>
                    </a:cubicBezTo>
                    <a:cubicBezTo>
                      <a:pt x="3743454" y="2643850"/>
                      <a:pt x="3728778" y="2697369"/>
                      <a:pt x="3700762" y="2774972"/>
                    </a:cubicBezTo>
                    <a:cubicBezTo>
                      <a:pt x="3663408" y="2880672"/>
                      <a:pt x="3612712" y="3023836"/>
                      <a:pt x="3546008" y="3145593"/>
                    </a:cubicBezTo>
                    <a:cubicBezTo>
                      <a:pt x="3473967" y="3278053"/>
                      <a:pt x="3343227" y="3461356"/>
                      <a:pt x="3277856" y="3538959"/>
                    </a:cubicBezTo>
                    <a:cubicBezTo>
                      <a:pt x="3247172" y="3576422"/>
                      <a:pt x="3225827" y="3597830"/>
                      <a:pt x="3201813" y="3613886"/>
                    </a:cubicBezTo>
                    <a:cubicBezTo>
                      <a:pt x="3184470" y="3625927"/>
                      <a:pt x="3172463" y="3629942"/>
                      <a:pt x="3152452" y="3635294"/>
                    </a:cubicBezTo>
                    <a:cubicBezTo>
                      <a:pt x="3124436" y="3641983"/>
                      <a:pt x="3080411" y="3647335"/>
                      <a:pt x="3047059" y="3640645"/>
                    </a:cubicBezTo>
                    <a:cubicBezTo>
                      <a:pt x="3013707" y="3633955"/>
                      <a:pt x="2976352" y="3617900"/>
                      <a:pt x="2949670" y="3596492"/>
                    </a:cubicBezTo>
                    <a:cubicBezTo>
                      <a:pt x="2922989" y="3575084"/>
                      <a:pt x="2897641" y="3542973"/>
                      <a:pt x="2884300" y="3510862"/>
                    </a:cubicBezTo>
                    <a:cubicBezTo>
                      <a:pt x="2870959" y="3478750"/>
                      <a:pt x="2864289" y="3441286"/>
                      <a:pt x="2866957" y="3406499"/>
                    </a:cubicBezTo>
                    <a:cubicBezTo>
                      <a:pt x="2869625" y="3371711"/>
                      <a:pt x="2876295" y="3338262"/>
                      <a:pt x="2898975" y="3304812"/>
                    </a:cubicBezTo>
                    <a:cubicBezTo>
                      <a:pt x="2933661" y="3253969"/>
                      <a:pt x="3032384" y="3209816"/>
                      <a:pt x="3087082" y="3149606"/>
                    </a:cubicBezTo>
                    <a:cubicBezTo>
                      <a:pt x="3143113" y="3088059"/>
                      <a:pt x="3196477" y="3013132"/>
                      <a:pt x="3229829" y="2935529"/>
                    </a:cubicBezTo>
                    <a:cubicBezTo>
                      <a:pt x="3263181" y="2857927"/>
                      <a:pt x="3268518" y="2783000"/>
                      <a:pt x="3285861" y="2685327"/>
                    </a:cubicBezTo>
                    <a:cubicBezTo>
                      <a:pt x="3309874" y="2551529"/>
                      <a:pt x="3337890" y="2368226"/>
                      <a:pt x="3355233" y="2207668"/>
                    </a:cubicBezTo>
                    <a:cubicBezTo>
                      <a:pt x="3372577" y="2044434"/>
                      <a:pt x="3385917" y="1893242"/>
                      <a:pt x="3391254" y="1715291"/>
                    </a:cubicBezTo>
                    <a:cubicBezTo>
                      <a:pt x="3397925" y="1505228"/>
                      <a:pt x="3391254" y="1192140"/>
                      <a:pt x="3380581" y="1024893"/>
                    </a:cubicBezTo>
                    <a:cubicBezTo>
                      <a:pt x="3375245" y="929896"/>
                      <a:pt x="3355233" y="850955"/>
                      <a:pt x="3356567" y="801450"/>
                    </a:cubicBezTo>
                    <a:cubicBezTo>
                      <a:pt x="3356567" y="777366"/>
                      <a:pt x="3357902" y="768000"/>
                      <a:pt x="3364572" y="747931"/>
                    </a:cubicBezTo>
                    <a:cubicBezTo>
                      <a:pt x="3373911" y="721171"/>
                      <a:pt x="3392588" y="681032"/>
                      <a:pt x="3415267" y="655610"/>
                    </a:cubicBezTo>
                    <a:cubicBezTo>
                      <a:pt x="3437947" y="630188"/>
                      <a:pt x="3471299" y="608781"/>
                      <a:pt x="3503317" y="596739"/>
                    </a:cubicBezTo>
                    <a:cubicBezTo>
                      <a:pt x="3535336" y="584697"/>
                      <a:pt x="3575358" y="580683"/>
                      <a:pt x="3608710" y="586035"/>
                    </a:cubicBezTo>
                    <a:cubicBezTo>
                      <a:pt x="3642062" y="591387"/>
                      <a:pt x="3682085" y="610119"/>
                      <a:pt x="3706099" y="624837"/>
                    </a:cubicBezTo>
                    <a:cubicBezTo>
                      <a:pt x="3723442" y="635540"/>
                      <a:pt x="3734115" y="644906"/>
                      <a:pt x="3746121" y="660962"/>
                    </a:cubicBezTo>
                    <a:cubicBezTo>
                      <a:pt x="3763465" y="683708"/>
                      <a:pt x="3786144" y="711805"/>
                      <a:pt x="3792815" y="755959"/>
                    </a:cubicBezTo>
                    <a:cubicBezTo>
                      <a:pt x="3806155" y="844265"/>
                      <a:pt x="3744788" y="1054328"/>
                      <a:pt x="3732781" y="1172071"/>
                    </a:cubicBezTo>
                    <a:cubicBezTo>
                      <a:pt x="3723442" y="1256364"/>
                      <a:pt x="3727444" y="1309883"/>
                      <a:pt x="3718106" y="1392838"/>
                    </a:cubicBezTo>
                    <a:cubicBezTo>
                      <a:pt x="3706099" y="1502552"/>
                      <a:pt x="3680751" y="1653744"/>
                      <a:pt x="3656738" y="1770148"/>
                    </a:cubicBezTo>
                    <a:cubicBezTo>
                      <a:pt x="3635392" y="1871835"/>
                      <a:pt x="3614047" y="1948100"/>
                      <a:pt x="3583363" y="2052462"/>
                    </a:cubicBezTo>
                    <a:cubicBezTo>
                      <a:pt x="3543340" y="2183584"/>
                      <a:pt x="3480638" y="2378929"/>
                      <a:pt x="3432611" y="2491320"/>
                    </a:cubicBezTo>
                    <a:cubicBezTo>
                      <a:pt x="3401927" y="2563571"/>
                      <a:pt x="3377913" y="2607724"/>
                      <a:pt x="3343226" y="2665257"/>
                    </a:cubicBezTo>
                    <a:cubicBezTo>
                      <a:pt x="3305872" y="2726805"/>
                      <a:pt x="3273854" y="2777648"/>
                      <a:pt x="3213820" y="2848561"/>
                    </a:cubicBezTo>
                    <a:cubicBezTo>
                      <a:pt x="3112429" y="2968979"/>
                      <a:pt x="2894973" y="3160310"/>
                      <a:pt x="2764232" y="3298122"/>
                    </a:cubicBezTo>
                    <a:cubicBezTo>
                      <a:pt x="2657505" y="3410513"/>
                      <a:pt x="2569455" y="3534945"/>
                      <a:pt x="2484073" y="3612548"/>
                    </a:cubicBezTo>
                    <a:cubicBezTo>
                      <a:pt x="2425374" y="3666067"/>
                      <a:pt x="2378680" y="3696841"/>
                      <a:pt x="2318647" y="3732966"/>
                    </a:cubicBezTo>
                    <a:cubicBezTo>
                      <a:pt x="2255944" y="3771768"/>
                      <a:pt x="2166560" y="3853384"/>
                      <a:pt x="2114531" y="3834653"/>
                    </a:cubicBezTo>
                    <a:cubicBezTo>
                      <a:pt x="2059833" y="3815921"/>
                      <a:pt x="2065170" y="3648673"/>
                      <a:pt x="2005136" y="3599168"/>
                    </a:cubicBezTo>
                    <a:cubicBezTo>
                      <a:pt x="1946436" y="3551001"/>
                      <a:pt x="1760997" y="3563042"/>
                      <a:pt x="1760997" y="3540297"/>
                    </a:cubicBezTo>
                    <a:cubicBezTo>
                      <a:pt x="1759663" y="3516213"/>
                      <a:pt x="1978454" y="3465370"/>
                      <a:pt x="2035820" y="3457342"/>
                    </a:cubicBezTo>
                    <a:cubicBezTo>
                      <a:pt x="2061167" y="3453328"/>
                      <a:pt x="2069172" y="3453328"/>
                      <a:pt x="2090517" y="3457342"/>
                    </a:cubicBezTo>
                    <a:cubicBezTo>
                      <a:pt x="2119867" y="3462694"/>
                      <a:pt x="2167894" y="3481426"/>
                      <a:pt x="2193242" y="3496143"/>
                    </a:cubicBezTo>
                    <a:cubicBezTo>
                      <a:pt x="2211919" y="3506847"/>
                      <a:pt x="2221258" y="3516213"/>
                      <a:pt x="2234599" y="3532269"/>
                    </a:cubicBezTo>
                    <a:cubicBezTo>
                      <a:pt x="2253276" y="3556353"/>
                      <a:pt x="2278624" y="3595154"/>
                      <a:pt x="2286628" y="3629942"/>
                    </a:cubicBezTo>
                    <a:cubicBezTo>
                      <a:pt x="2294633" y="3664729"/>
                      <a:pt x="2294633" y="3704869"/>
                      <a:pt x="2286628" y="3739656"/>
                    </a:cubicBezTo>
                    <a:cubicBezTo>
                      <a:pt x="2278624" y="3774444"/>
                      <a:pt x="2254610" y="3811907"/>
                      <a:pt x="2235933" y="3835991"/>
                    </a:cubicBezTo>
                    <a:cubicBezTo>
                      <a:pt x="2222592" y="3853384"/>
                      <a:pt x="2209251" y="3862750"/>
                      <a:pt x="2194576" y="3873454"/>
                    </a:cubicBezTo>
                    <a:cubicBezTo>
                      <a:pt x="2179901" y="3884158"/>
                      <a:pt x="2169229" y="3890848"/>
                      <a:pt x="2146549" y="3898876"/>
                    </a:cubicBezTo>
                    <a:cubicBezTo>
                      <a:pt x="2103858" y="3914931"/>
                      <a:pt x="1995797" y="3943029"/>
                      <a:pt x="1950438" y="3945705"/>
                    </a:cubicBezTo>
                    <a:cubicBezTo>
                      <a:pt x="1926424" y="3947043"/>
                      <a:pt x="1913083" y="3944367"/>
                      <a:pt x="1894406" y="3940353"/>
                    </a:cubicBezTo>
                    <a:cubicBezTo>
                      <a:pt x="1877063" y="3936339"/>
                      <a:pt x="1861054" y="3932325"/>
                      <a:pt x="1842377" y="3921621"/>
                    </a:cubicBezTo>
                    <a:cubicBezTo>
                      <a:pt x="1817029" y="3906903"/>
                      <a:pt x="1779675" y="3878806"/>
                      <a:pt x="1758329" y="3849370"/>
                    </a:cubicBezTo>
                    <a:cubicBezTo>
                      <a:pt x="1738318" y="3819935"/>
                      <a:pt x="1723643" y="3782471"/>
                      <a:pt x="1718307" y="3747684"/>
                    </a:cubicBezTo>
                    <a:cubicBezTo>
                      <a:pt x="1712970" y="3712896"/>
                      <a:pt x="1716972" y="3671419"/>
                      <a:pt x="1728979" y="3637970"/>
                    </a:cubicBezTo>
                    <a:cubicBezTo>
                      <a:pt x="1740986" y="3604520"/>
                      <a:pt x="1767668" y="3567056"/>
                      <a:pt x="1789013" y="3545649"/>
                    </a:cubicBezTo>
                    <a:cubicBezTo>
                      <a:pt x="1803688" y="3530931"/>
                      <a:pt x="1815695" y="3522903"/>
                      <a:pt x="1834372" y="3513537"/>
                    </a:cubicBezTo>
                    <a:cubicBezTo>
                      <a:pt x="1861054" y="3500157"/>
                      <a:pt x="1897074" y="3492129"/>
                      <a:pt x="1941099" y="3485439"/>
                    </a:cubicBezTo>
                    <a:cubicBezTo>
                      <a:pt x="2006470" y="3476074"/>
                      <a:pt x="2129206" y="3462694"/>
                      <a:pt x="2191908" y="3476074"/>
                    </a:cubicBezTo>
                    <a:cubicBezTo>
                      <a:pt x="2233265" y="3485439"/>
                      <a:pt x="2263949" y="3502833"/>
                      <a:pt x="2290631" y="3525579"/>
                    </a:cubicBezTo>
                    <a:cubicBezTo>
                      <a:pt x="2317312" y="3548325"/>
                      <a:pt x="2341326" y="3588464"/>
                      <a:pt x="2354667" y="3615224"/>
                    </a:cubicBezTo>
                    <a:cubicBezTo>
                      <a:pt x="2364005" y="3635294"/>
                      <a:pt x="2368008" y="3648673"/>
                      <a:pt x="2369342" y="3670081"/>
                    </a:cubicBezTo>
                    <a:cubicBezTo>
                      <a:pt x="2372010" y="3700855"/>
                      <a:pt x="2365340" y="3750360"/>
                      <a:pt x="2357335" y="3779795"/>
                    </a:cubicBezTo>
                    <a:cubicBezTo>
                      <a:pt x="2351999" y="3799865"/>
                      <a:pt x="2345328" y="3811907"/>
                      <a:pt x="2333321" y="3829301"/>
                    </a:cubicBezTo>
                    <a:cubicBezTo>
                      <a:pt x="2315978" y="3853384"/>
                      <a:pt x="2277290" y="3888172"/>
                      <a:pt x="2251942" y="3904228"/>
                    </a:cubicBezTo>
                    <a:cubicBezTo>
                      <a:pt x="2233265" y="3916269"/>
                      <a:pt x="2225260" y="3918946"/>
                      <a:pt x="2199913" y="3925635"/>
                    </a:cubicBezTo>
                    <a:cubicBezTo>
                      <a:pt x="2137210" y="3941691"/>
                      <a:pt x="1933095" y="3965775"/>
                      <a:pt x="1869059" y="3965775"/>
                    </a:cubicBezTo>
                    <a:cubicBezTo>
                      <a:pt x="1843711" y="3965775"/>
                      <a:pt x="1834372" y="3965775"/>
                      <a:pt x="1814361" y="3959085"/>
                    </a:cubicBezTo>
                    <a:cubicBezTo>
                      <a:pt x="1785011" y="3949719"/>
                      <a:pt x="1742320" y="3930987"/>
                      <a:pt x="1715638" y="3906903"/>
                    </a:cubicBezTo>
                    <a:cubicBezTo>
                      <a:pt x="1688957" y="3882820"/>
                      <a:pt x="1664943" y="3842680"/>
                      <a:pt x="1652936" y="3814583"/>
                    </a:cubicBezTo>
                    <a:cubicBezTo>
                      <a:pt x="1643597" y="3794513"/>
                      <a:pt x="1640929" y="3782471"/>
                      <a:pt x="1639595" y="3761064"/>
                    </a:cubicBezTo>
                    <a:cubicBezTo>
                      <a:pt x="1638261" y="3730290"/>
                      <a:pt x="1639595" y="3683461"/>
                      <a:pt x="1652936" y="3650011"/>
                    </a:cubicBezTo>
                    <a:cubicBezTo>
                      <a:pt x="1666277" y="3616562"/>
                      <a:pt x="1688957" y="3583112"/>
                      <a:pt x="1715638" y="3559028"/>
                    </a:cubicBezTo>
                    <a:cubicBezTo>
                      <a:pt x="1742320" y="3534945"/>
                      <a:pt x="1785011" y="3516213"/>
                      <a:pt x="1814361" y="3506847"/>
                    </a:cubicBezTo>
                    <a:cubicBezTo>
                      <a:pt x="1834372" y="3500157"/>
                      <a:pt x="1845045" y="3500157"/>
                      <a:pt x="1869059" y="3500157"/>
                    </a:cubicBezTo>
                    <a:cubicBezTo>
                      <a:pt x="1914418" y="3501495"/>
                      <a:pt x="1991795" y="3532269"/>
                      <a:pt x="2069172" y="3530931"/>
                    </a:cubicBezTo>
                    <a:cubicBezTo>
                      <a:pt x="2178567" y="3528255"/>
                      <a:pt x="2426708" y="3520227"/>
                      <a:pt x="2465396" y="3454666"/>
                    </a:cubicBezTo>
                    <a:cubicBezTo>
                      <a:pt x="2493412" y="3406499"/>
                      <a:pt x="2434712" y="3308826"/>
                      <a:pt x="2398692" y="3245941"/>
                    </a:cubicBezTo>
                    <a:cubicBezTo>
                      <a:pt x="2360003" y="3179042"/>
                      <a:pt x="2275956" y="3132213"/>
                      <a:pt x="2237267" y="3067990"/>
                    </a:cubicBezTo>
                    <a:cubicBezTo>
                      <a:pt x="2201247" y="3009118"/>
                      <a:pt x="2203915" y="2939543"/>
                      <a:pt x="2166560" y="2876658"/>
                    </a:cubicBezTo>
                    <a:cubicBezTo>
                      <a:pt x="2122535" y="2803069"/>
                      <a:pt x="2011806" y="2714763"/>
                      <a:pt x="1979788" y="2661243"/>
                    </a:cubicBezTo>
                    <a:cubicBezTo>
                      <a:pt x="1963779" y="2634484"/>
                      <a:pt x="1958443" y="2617090"/>
                      <a:pt x="1953106" y="2593006"/>
                    </a:cubicBezTo>
                    <a:cubicBezTo>
                      <a:pt x="1947770" y="2568923"/>
                      <a:pt x="1945102" y="2542163"/>
                      <a:pt x="1947770" y="2518080"/>
                    </a:cubicBezTo>
                    <a:cubicBezTo>
                      <a:pt x="1950438" y="2493996"/>
                      <a:pt x="1957108" y="2468574"/>
                      <a:pt x="1967781" y="2445828"/>
                    </a:cubicBezTo>
                    <a:cubicBezTo>
                      <a:pt x="1978454" y="2423083"/>
                      <a:pt x="1993129" y="2401675"/>
                      <a:pt x="2009138" y="2384281"/>
                    </a:cubicBezTo>
                    <a:cubicBezTo>
                      <a:pt x="2026481" y="2366888"/>
                      <a:pt x="2046492" y="2350832"/>
                      <a:pt x="2067838" y="2338790"/>
                    </a:cubicBezTo>
                    <a:cubicBezTo>
                      <a:pt x="2089183" y="2326748"/>
                      <a:pt x="2114531" y="2318720"/>
                      <a:pt x="2138545" y="2314706"/>
                    </a:cubicBezTo>
                    <a:cubicBezTo>
                      <a:pt x="2162558" y="2310692"/>
                      <a:pt x="2189240" y="2310692"/>
                      <a:pt x="2213253" y="2314706"/>
                    </a:cubicBezTo>
                    <a:cubicBezTo>
                      <a:pt x="2237267" y="2318720"/>
                      <a:pt x="2262615" y="2325410"/>
                      <a:pt x="2283960" y="2337452"/>
                    </a:cubicBezTo>
                    <a:cubicBezTo>
                      <a:pt x="2305306" y="2348156"/>
                      <a:pt x="2325317" y="2365549"/>
                      <a:pt x="2342660" y="2382943"/>
                    </a:cubicBezTo>
                    <a:cubicBezTo>
                      <a:pt x="2360003" y="2400337"/>
                      <a:pt x="2374678" y="2421745"/>
                      <a:pt x="2385351" y="2444490"/>
                    </a:cubicBezTo>
                    <a:cubicBezTo>
                      <a:pt x="2396024" y="2465898"/>
                      <a:pt x="2402694" y="2491320"/>
                      <a:pt x="2405362" y="2515404"/>
                    </a:cubicBezTo>
                    <a:cubicBezTo>
                      <a:pt x="2408030" y="2539487"/>
                      <a:pt x="2406696" y="2566247"/>
                      <a:pt x="2401360" y="2590330"/>
                    </a:cubicBezTo>
                    <a:cubicBezTo>
                      <a:pt x="2396024" y="2614414"/>
                      <a:pt x="2386685" y="2638498"/>
                      <a:pt x="2374678" y="2659905"/>
                    </a:cubicBezTo>
                    <a:cubicBezTo>
                      <a:pt x="2362672" y="2681313"/>
                      <a:pt x="2345328" y="2701383"/>
                      <a:pt x="2326651" y="2717438"/>
                    </a:cubicBezTo>
                    <a:cubicBezTo>
                      <a:pt x="2307974" y="2733494"/>
                      <a:pt x="2285294" y="2745536"/>
                      <a:pt x="2262615" y="2754902"/>
                    </a:cubicBezTo>
                    <a:cubicBezTo>
                      <a:pt x="2239935" y="2764268"/>
                      <a:pt x="2214588" y="2770958"/>
                      <a:pt x="2190574" y="2772296"/>
                    </a:cubicBezTo>
                    <a:cubicBezTo>
                      <a:pt x="2166560" y="2773634"/>
                      <a:pt x="2139879" y="2770958"/>
                      <a:pt x="2115865" y="2764268"/>
                    </a:cubicBezTo>
                    <a:cubicBezTo>
                      <a:pt x="2091851" y="2757578"/>
                      <a:pt x="2069172" y="2746874"/>
                      <a:pt x="2049161" y="2733494"/>
                    </a:cubicBezTo>
                    <a:cubicBezTo>
                      <a:pt x="2029149" y="2720114"/>
                      <a:pt x="2009138" y="2702721"/>
                      <a:pt x="1994463" y="2682651"/>
                    </a:cubicBezTo>
                    <a:cubicBezTo>
                      <a:pt x="1979788" y="2662581"/>
                      <a:pt x="1967781" y="2638498"/>
                      <a:pt x="1959777" y="2615752"/>
                    </a:cubicBezTo>
                    <a:cubicBezTo>
                      <a:pt x="1951772" y="2593006"/>
                      <a:pt x="1946436" y="2567585"/>
                      <a:pt x="1946436" y="2543501"/>
                    </a:cubicBezTo>
                    <a:cubicBezTo>
                      <a:pt x="1946436" y="2519417"/>
                      <a:pt x="1950438" y="2492658"/>
                      <a:pt x="1958443" y="2468574"/>
                    </a:cubicBezTo>
                    <a:cubicBezTo>
                      <a:pt x="1966447" y="2445828"/>
                      <a:pt x="1978454" y="2423083"/>
                      <a:pt x="1993129" y="2403013"/>
                    </a:cubicBezTo>
                    <a:cubicBezTo>
                      <a:pt x="2007804" y="2384281"/>
                      <a:pt x="2026481" y="2365549"/>
                      <a:pt x="2046492" y="2352170"/>
                    </a:cubicBezTo>
                    <a:cubicBezTo>
                      <a:pt x="2066504" y="2338790"/>
                      <a:pt x="2090517" y="2326748"/>
                      <a:pt x="2114531" y="2320058"/>
                    </a:cubicBezTo>
                    <a:cubicBezTo>
                      <a:pt x="2138545" y="2313368"/>
                      <a:pt x="2163892" y="2310692"/>
                      <a:pt x="2187906" y="2312030"/>
                    </a:cubicBezTo>
                    <a:cubicBezTo>
                      <a:pt x="2211919" y="2313368"/>
                      <a:pt x="2238601" y="2317382"/>
                      <a:pt x="2261281" y="2326748"/>
                    </a:cubicBezTo>
                    <a:cubicBezTo>
                      <a:pt x="2283960" y="2336114"/>
                      <a:pt x="2301303" y="2348156"/>
                      <a:pt x="2325317" y="2365549"/>
                    </a:cubicBezTo>
                    <a:cubicBezTo>
                      <a:pt x="2358669" y="2389633"/>
                      <a:pt x="2400026" y="2423083"/>
                      <a:pt x="2440048" y="2465898"/>
                    </a:cubicBezTo>
                    <a:cubicBezTo>
                      <a:pt x="2492078" y="2522093"/>
                      <a:pt x="2556114" y="2605048"/>
                      <a:pt x="2602807" y="2679975"/>
                    </a:cubicBezTo>
                    <a:cubicBezTo>
                      <a:pt x="2648166" y="2752226"/>
                      <a:pt x="2672180" y="2832505"/>
                      <a:pt x="2716205" y="2907432"/>
                    </a:cubicBezTo>
                    <a:cubicBezTo>
                      <a:pt x="2762898" y="2986373"/>
                      <a:pt x="2837607" y="3055948"/>
                      <a:pt x="2876296" y="3140241"/>
                    </a:cubicBezTo>
                    <a:cubicBezTo>
                      <a:pt x="2914984" y="3223195"/>
                      <a:pt x="2945668" y="3320868"/>
                      <a:pt x="2948336" y="3405161"/>
                    </a:cubicBezTo>
                    <a:cubicBezTo>
                      <a:pt x="2951004" y="3478750"/>
                      <a:pt x="2933661" y="3549663"/>
                      <a:pt x="2905646" y="3616562"/>
                    </a:cubicBezTo>
                    <a:cubicBezTo>
                      <a:pt x="2876296" y="3687475"/>
                      <a:pt x="2825600" y="3770429"/>
                      <a:pt x="2769569" y="3818597"/>
                    </a:cubicBezTo>
                    <a:cubicBezTo>
                      <a:pt x="2718873" y="3862750"/>
                      <a:pt x="2656171" y="3880144"/>
                      <a:pt x="2589467" y="3902890"/>
                    </a:cubicBezTo>
                    <a:cubicBezTo>
                      <a:pt x="2513423" y="3929649"/>
                      <a:pt x="2422705" y="3952395"/>
                      <a:pt x="2337324" y="3964437"/>
                    </a:cubicBezTo>
                    <a:cubicBezTo>
                      <a:pt x="2253276" y="3976478"/>
                      <a:pt x="2167894" y="3979155"/>
                      <a:pt x="2081179" y="3977817"/>
                    </a:cubicBezTo>
                    <a:cubicBezTo>
                      <a:pt x="1993129" y="3976478"/>
                      <a:pt x="1879731" y="3977817"/>
                      <a:pt x="1814361" y="3959085"/>
                    </a:cubicBezTo>
                    <a:cubicBezTo>
                      <a:pt x="1771670" y="3947043"/>
                      <a:pt x="1739652" y="3925635"/>
                      <a:pt x="1715638" y="3906903"/>
                    </a:cubicBezTo>
                    <a:cubicBezTo>
                      <a:pt x="1698295" y="3893523"/>
                      <a:pt x="1688957" y="3884158"/>
                      <a:pt x="1678284" y="3865426"/>
                    </a:cubicBezTo>
                    <a:cubicBezTo>
                      <a:pt x="1662275" y="3840004"/>
                      <a:pt x="1643597" y="3797189"/>
                      <a:pt x="1639595" y="3761064"/>
                    </a:cubicBezTo>
                    <a:cubicBezTo>
                      <a:pt x="1635593" y="3724938"/>
                      <a:pt x="1639595" y="3683461"/>
                      <a:pt x="1652936" y="3650011"/>
                    </a:cubicBezTo>
                    <a:cubicBezTo>
                      <a:pt x="1666277" y="3616562"/>
                      <a:pt x="1688957" y="3583112"/>
                      <a:pt x="1715638" y="3559028"/>
                    </a:cubicBezTo>
                    <a:cubicBezTo>
                      <a:pt x="1742320" y="3534945"/>
                      <a:pt x="1785011" y="3516213"/>
                      <a:pt x="1814361" y="3506847"/>
                    </a:cubicBezTo>
                    <a:cubicBezTo>
                      <a:pt x="1834372" y="3500157"/>
                      <a:pt x="1857052" y="3492129"/>
                      <a:pt x="1869059" y="3500157"/>
                    </a:cubicBezTo>
                    <a:cubicBezTo>
                      <a:pt x="1882400" y="3508185"/>
                      <a:pt x="1870393" y="3552338"/>
                      <a:pt x="1887736" y="3561705"/>
                    </a:cubicBezTo>
                    <a:cubicBezTo>
                      <a:pt x="1923756" y="3579098"/>
                      <a:pt x="2082513" y="3477412"/>
                      <a:pt x="2135876" y="3470722"/>
                    </a:cubicBezTo>
                    <a:cubicBezTo>
                      <a:pt x="2161224" y="3468046"/>
                      <a:pt x="2170563" y="3470722"/>
                      <a:pt x="2191908" y="3476074"/>
                    </a:cubicBezTo>
                    <a:cubicBezTo>
                      <a:pt x="2221258" y="3484102"/>
                      <a:pt x="2263949" y="3502833"/>
                      <a:pt x="2290631" y="3525579"/>
                    </a:cubicBezTo>
                    <a:cubicBezTo>
                      <a:pt x="2317312" y="3548325"/>
                      <a:pt x="2341326" y="3581774"/>
                      <a:pt x="2354667" y="3615224"/>
                    </a:cubicBezTo>
                    <a:cubicBezTo>
                      <a:pt x="2368008" y="3648673"/>
                      <a:pt x="2373344" y="3688813"/>
                      <a:pt x="2369342" y="3724938"/>
                    </a:cubicBezTo>
                    <a:cubicBezTo>
                      <a:pt x="2365340" y="3761064"/>
                      <a:pt x="2353333" y="3799865"/>
                      <a:pt x="2333321" y="3829301"/>
                    </a:cubicBezTo>
                    <a:cubicBezTo>
                      <a:pt x="2313310" y="3858736"/>
                      <a:pt x="2277290" y="3888172"/>
                      <a:pt x="2251942" y="3904228"/>
                    </a:cubicBezTo>
                    <a:cubicBezTo>
                      <a:pt x="2233265" y="3916269"/>
                      <a:pt x="2217256" y="3920283"/>
                      <a:pt x="2199913" y="3925635"/>
                    </a:cubicBezTo>
                    <a:cubicBezTo>
                      <a:pt x="2182570" y="3930987"/>
                      <a:pt x="2145215" y="3935001"/>
                      <a:pt x="2145215" y="3933663"/>
                    </a:cubicBezTo>
                    <a:cubicBezTo>
                      <a:pt x="2145215" y="3932325"/>
                      <a:pt x="2199913" y="3917608"/>
                      <a:pt x="2199913" y="3914931"/>
                    </a:cubicBezTo>
                    <a:cubicBezTo>
                      <a:pt x="2198578" y="3909579"/>
                      <a:pt x="2015808" y="3948381"/>
                      <a:pt x="1950438" y="3945705"/>
                    </a:cubicBezTo>
                    <a:cubicBezTo>
                      <a:pt x="1906413" y="3943029"/>
                      <a:pt x="1874395" y="3937677"/>
                      <a:pt x="1842377" y="3921621"/>
                    </a:cubicBezTo>
                    <a:cubicBezTo>
                      <a:pt x="1810359" y="3905566"/>
                      <a:pt x="1777006" y="3873454"/>
                      <a:pt x="1758329" y="3850709"/>
                    </a:cubicBezTo>
                    <a:cubicBezTo>
                      <a:pt x="1744988" y="3834653"/>
                      <a:pt x="1738318" y="3821273"/>
                      <a:pt x="1731647" y="3801203"/>
                    </a:cubicBezTo>
                    <a:cubicBezTo>
                      <a:pt x="1722309" y="3773105"/>
                      <a:pt x="1715638" y="3722262"/>
                      <a:pt x="1716972" y="3692826"/>
                    </a:cubicBezTo>
                    <a:cubicBezTo>
                      <a:pt x="1718307" y="3671419"/>
                      <a:pt x="1720975" y="3658039"/>
                      <a:pt x="1728979" y="3637969"/>
                    </a:cubicBezTo>
                    <a:cubicBezTo>
                      <a:pt x="1740986" y="3609872"/>
                      <a:pt x="1762331" y="3569732"/>
                      <a:pt x="1789013" y="3545649"/>
                    </a:cubicBezTo>
                    <a:cubicBezTo>
                      <a:pt x="1815695" y="3521565"/>
                      <a:pt x="1846379" y="3506847"/>
                      <a:pt x="1886402" y="3493467"/>
                    </a:cubicBezTo>
                    <a:cubicBezTo>
                      <a:pt x="1941099" y="3474736"/>
                      <a:pt x="2034486" y="3451990"/>
                      <a:pt x="2090517" y="3457342"/>
                    </a:cubicBezTo>
                    <a:cubicBezTo>
                      <a:pt x="2130540" y="3461356"/>
                      <a:pt x="2167894" y="3481426"/>
                      <a:pt x="2193242" y="3496143"/>
                    </a:cubicBezTo>
                    <a:cubicBezTo>
                      <a:pt x="2211919" y="3506847"/>
                      <a:pt x="2221258" y="3516213"/>
                      <a:pt x="2234599" y="3532269"/>
                    </a:cubicBezTo>
                    <a:cubicBezTo>
                      <a:pt x="2253276" y="3555015"/>
                      <a:pt x="2277290" y="3593816"/>
                      <a:pt x="2286628" y="3628604"/>
                    </a:cubicBezTo>
                    <a:cubicBezTo>
                      <a:pt x="2295967" y="3663391"/>
                      <a:pt x="2294633" y="3704868"/>
                      <a:pt x="2286628" y="3739656"/>
                    </a:cubicBezTo>
                    <a:cubicBezTo>
                      <a:pt x="2278624" y="3774444"/>
                      <a:pt x="2254610" y="3811907"/>
                      <a:pt x="2235933" y="3835991"/>
                    </a:cubicBezTo>
                    <a:cubicBezTo>
                      <a:pt x="2222592" y="3853384"/>
                      <a:pt x="2213253" y="3862750"/>
                      <a:pt x="2194576" y="3873454"/>
                    </a:cubicBezTo>
                    <a:cubicBezTo>
                      <a:pt x="2169229" y="3889510"/>
                      <a:pt x="2134542" y="3900213"/>
                      <a:pt x="2093185" y="3912255"/>
                    </a:cubicBezTo>
                    <a:cubicBezTo>
                      <a:pt x="2031817" y="3929649"/>
                      <a:pt x="1929093" y="3979154"/>
                      <a:pt x="1859720" y="3956409"/>
                    </a:cubicBezTo>
                    <a:cubicBezTo>
                      <a:pt x="1783677" y="3932325"/>
                      <a:pt x="1675616" y="3825287"/>
                      <a:pt x="1664943" y="3750360"/>
                    </a:cubicBezTo>
                    <a:cubicBezTo>
                      <a:pt x="1654270" y="3679447"/>
                      <a:pt x="1724977" y="3572408"/>
                      <a:pt x="1781009" y="3522903"/>
                    </a:cubicBezTo>
                    <a:cubicBezTo>
                      <a:pt x="1830370" y="3478750"/>
                      <a:pt x="1909081" y="3482764"/>
                      <a:pt x="1971783" y="3454666"/>
                    </a:cubicBezTo>
                    <a:cubicBezTo>
                      <a:pt x="2035820" y="3425230"/>
                      <a:pt x="2107860" y="3394457"/>
                      <a:pt x="2158556" y="3348965"/>
                    </a:cubicBezTo>
                    <a:cubicBezTo>
                      <a:pt x="2206583" y="3304812"/>
                      <a:pt x="2231931" y="3241927"/>
                      <a:pt x="2273287" y="3189746"/>
                    </a:cubicBezTo>
                    <a:cubicBezTo>
                      <a:pt x="2315978" y="3136226"/>
                      <a:pt x="2356001" y="3093411"/>
                      <a:pt x="2414701" y="3033202"/>
                    </a:cubicBezTo>
                    <a:cubicBezTo>
                      <a:pt x="2505419" y="2940881"/>
                      <a:pt x="2668178" y="2797717"/>
                      <a:pt x="2768234" y="2694693"/>
                    </a:cubicBezTo>
                    <a:cubicBezTo>
                      <a:pt x="2846945" y="2613076"/>
                      <a:pt x="2914984" y="2547515"/>
                      <a:pt x="2968348" y="2468574"/>
                    </a:cubicBezTo>
                    <a:cubicBezTo>
                      <a:pt x="3017709" y="2394985"/>
                      <a:pt x="3045725" y="2334776"/>
                      <a:pt x="3081745" y="2239779"/>
                    </a:cubicBezTo>
                    <a:cubicBezTo>
                      <a:pt x="3136443" y="2097953"/>
                      <a:pt x="3200479" y="1875849"/>
                      <a:pt x="3235166" y="1689869"/>
                    </a:cubicBezTo>
                    <a:cubicBezTo>
                      <a:pt x="3271186" y="1502552"/>
                      <a:pt x="3265850" y="1271081"/>
                      <a:pt x="3293865" y="1118551"/>
                    </a:cubicBezTo>
                    <a:cubicBezTo>
                      <a:pt x="3312543" y="1012851"/>
                      <a:pt x="3359236" y="909826"/>
                      <a:pt x="3363238" y="854969"/>
                    </a:cubicBezTo>
                    <a:cubicBezTo>
                      <a:pt x="3364572" y="830886"/>
                      <a:pt x="3355233" y="821520"/>
                      <a:pt x="3356567" y="801450"/>
                    </a:cubicBezTo>
                    <a:cubicBezTo>
                      <a:pt x="3359236" y="772014"/>
                      <a:pt x="3368575" y="729199"/>
                      <a:pt x="3384584" y="698425"/>
                    </a:cubicBezTo>
                    <a:cubicBezTo>
                      <a:pt x="3400592" y="668990"/>
                      <a:pt x="3427274" y="639554"/>
                      <a:pt x="3455290" y="620823"/>
                    </a:cubicBezTo>
                    <a:cubicBezTo>
                      <a:pt x="3483306" y="602091"/>
                      <a:pt x="3520661" y="588711"/>
                      <a:pt x="3555347" y="584697"/>
                    </a:cubicBezTo>
                    <a:cubicBezTo>
                      <a:pt x="3588699" y="580683"/>
                      <a:pt x="3632724" y="590049"/>
                      <a:pt x="3659406" y="599415"/>
                    </a:cubicBezTo>
                    <a:cubicBezTo>
                      <a:pt x="3679417" y="606105"/>
                      <a:pt x="3690090" y="611457"/>
                      <a:pt x="3706099" y="624836"/>
                    </a:cubicBezTo>
                    <a:cubicBezTo>
                      <a:pt x="3728778" y="643568"/>
                      <a:pt x="3760796" y="681032"/>
                      <a:pt x="3775471" y="706453"/>
                    </a:cubicBezTo>
                    <a:cubicBezTo>
                      <a:pt x="3786144" y="723847"/>
                      <a:pt x="3787478" y="731875"/>
                      <a:pt x="3792815" y="755959"/>
                    </a:cubicBezTo>
                    <a:cubicBezTo>
                      <a:pt x="3804822" y="809478"/>
                      <a:pt x="3812826" y="920530"/>
                      <a:pt x="3818163" y="1022217"/>
                    </a:cubicBezTo>
                    <a:cubicBezTo>
                      <a:pt x="3826167" y="1160029"/>
                      <a:pt x="3828835" y="1350022"/>
                      <a:pt x="3827501" y="1511918"/>
                    </a:cubicBezTo>
                    <a:cubicBezTo>
                      <a:pt x="3826167" y="1671137"/>
                      <a:pt x="3824833" y="1807611"/>
                      <a:pt x="3812826" y="1985563"/>
                    </a:cubicBezTo>
                    <a:cubicBezTo>
                      <a:pt x="3796817" y="2214358"/>
                      <a:pt x="3758129" y="2587654"/>
                      <a:pt x="3727444" y="2772296"/>
                    </a:cubicBezTo>
                    <a:cubicBezTo>
                      <a:pt x="3710101" y="2875320"/>
                      <a:pt x="3696760" y="2935529"/>
                      <a:pt x="3672747" y="3009118"/>
                    </a:cubicBezTo>
                    <a:cubicBezTo>
                      <a:pt x="3650067" y="3077355"/>
                      <a:pt x="3624720" y="3138902"/>
                      <a:pt x="3590033" y="3201788"/>
                    </a:cubicBezTo>
                    <a:cubicBezTo>
                      <a:pt x="3552678" y="3270025"/>
                      <a:pt x="3508654" y="3340938"/>
                      <a:pt x="3449954" y="3405161"/>
                    </a:cubicBezTo>
                    <a:cubicBezTo>
                      <a:pt x="3383250" y="3478750"/>
                      <a:pt x="3253843" y="3581774"/>
                      <a:pt x="3201813" y="3613886"/>
                    </a:cubicBezTo>
                    <a:cubicBezTo>
                      <a:pt x="3180468" y="3627265"/>
                      <a:pt x="3172463" y="3629942"/>
                      <a:pt x="3152452" y="3635294"/>
                    </a:cubicBezTo>
                    <a:cubicBezTo>
                      <a:pt x="3124436" y="3641983"/>
                      <a:pt x="3080411" y="3647335"/>
                      <a:pt x="3047059" y="3640645"/>
                    </a:cubicBezTo>
                    <a:cubicBezTo>
                      <a:pt x="3013707" y="3633955"/>
                      <a:pt x="2976352" y="3617900"/>
                      <a:pt x="2949671" y="3596492"/>
                    </a:cubicBezTo>
                    <a:cubicBezTo>
                      <a:pt x="2922989" y="3575084"/>
                      <a:pt x="2897641" y="3542973"/>
                      <a:pt x="2884300" y="3510862"/>
                    </a:cubicBezTo>
                    <a:cubicBezTo>
                      <a:pt x="2870959" y="3478750"/>
                      <a:pt x="2864289" y="3441286"/>
                      <a:pt x="2866957" y="3406499"/>
                    </a:cubicBezTo>
                    <a:cubicBezTo>
                      <a:pt x="2869625" y="3371711"/>
                      <a:pt x="2881632" y="3340938"/>
                      <a:pt x="2898975" y="3304812"/>
                    </a:cubicBezTo>
                    <a:cubicBezTo>
                      <a:pt x="2921655" y="3256645"/>
                      <a:pt x="2960343" y="3196436"/>
                      <a:pt x="2997698" y="3146930"/>
                    </a:cubicBezTo>
                    <a:cubicBezTo>
                      <a:pt x="3036386" y="3096087"/>
                      <a:pt x="3088416" y="3067989"/>
                      <a:pt x="3131106" y="3002428"/>
                    </a:cubicBezTo>
                    <a:cubicBezTo>
                      <a:pt x="3196477" y="2902080"/>
                      <a:pt x="3268518" y="2705397"/>
                      <a:pt x="3311209" y="2579626"/>
                    </a:cubicBezTo>
                    <a:cubicBezTo>
                      <a:pt x="3343227" y="2484630"/>
                      <a:pt x="3353899" y="2437801"/>
                      <a:pt x="3376579" y="2321396"/>
                    </a:cubicBezTo>
                    <a:cubicBezTo>
                      <a:pt x="3421938" y="2085912"/>
                      <a:pt x="3503317" y="1478468"/>
                      <a:pt x="3525997" y="1245660"/>
                    </a:cubicBezTo>
                    <a:cubicBezTo>
                      <a:pt x="3536670" y="1134607"/>
                      <a:pt x="3546008" y="1078412"/>
                      <a:pt x="3539338" y="999471"/>
                    </a:cubicBezTo>
                    <a:cubicBezTo>
                      <a:pt x="3532667" y="925882"/>
                      <a:pt x="3521995" y="846941"/>
                      <a:pt x="3487308" y="786732"/>
                    </a:cubicBezTo>
                    <a:cubicBezTo>
                      <a:pt x="3453956" y="727861"/>
                      <a:pt x="3336556" y="690398"/>
                      <a:pt x="3337890" y="642230"/>
                    </a:cubicBezTo>
                    <a:cubicBezTo>
                      <a:pt x="3339224" y="594063"/>
                      <a:pt x="3461961" y="481672"/>
                      <a:pt x="3499315" y="499066"/>
                    </a:cubicBezTo>
                    <a:cubicBezTo>
                      <a:pt x="3587365" y="539206"/>
                      <a:pt x="3511322" y="1426287"/>
                      <a:pt x="3497981" y="1683179"/>
                    </a:cubicBezTo>
                    <a:cubicBezTo>
                      <a:pt x="3491311" y="1808950"/>
                      <a:pt x="3489976" y="1855779"/>
                      <a:pt x="3468631" y="1961479"/>
                    </a:cubicBezTo>
                    <a:cubicBezTo>
                      <a:pt x="3437947" y="2111333"/>
                      <a:pt x="3357902" y="2345480"/>
                      <a:pt x="3308541" y="2489982"/>
                    </a:cubicBezTo>
                    <a:cubicBezTo>
                      <a:pt x="3273854" y="2593006"/>
                      <a:pt x="3244504" y="2665257"/>
                      <a:pt x="3208484" y="2749550"/>
                    </a:cubicBezTo>
                    <a:cubicBezTo>
                      <a:pt x="3172463" y="2832505"/>
                      <a:pt x="3117766" y="2926164"/>
                      <a:pt x="3093752" y="2990387"/>
                    </a:cubicBezTo>
                    <a:cubicBezTo>
                      <a:pt x="3079077" y="3030526"/>
                      <a:pt x="3083080" y="3062638"/>
                      <a:pt x="3067070" y="3093411"/>
                    </a:cubicBezTo>
                    <a:cubicBezTo>
                      <a:pt x="3051061" y="3124185"/>
                      <a:pt x="3025714" y="3153620"/>
                      <a:pt x="2997698" y="3172352"/>
                    </a:cubicBezTo>
                    <a:cubicBezTo>
                      <a:pt x="2969682" y="3192422"/>
                      <a:pt x="2932327" y="3205802"/>
                      <a:pt x="2897641" y="3209816"/>
                    </a:cubicBezTo>
                    <a:cubicBezTo>
                      <a:pt x="2862955" y="3213830"/>
                      <a:pt x="2824266" y="3208478"/>
                      <a:pt x="2792248" y="3196436"/>
                    </a:cubicBezTo>
                    <a:cubicBezTo>
                      <a:pt x="2760230" y="3184394"/>
                      <a:pt x="2728212" y="3161648"/>
                      <a:pt x="2705532" y="3136226"/>
                    </a:cubicBezTo>
                    <a:cubicBezTo>
                      <a:pt x="2682853" y="3110805"/>
                      <a:pt x="2664175" y="3072003"/>
                      <a:pt x="2656171" y="3042568"/>
                    </a:cubicBezTo>
                    <a:cubicBezTo>
                      <a:pt x="2649501" y="3017146"/>
                      <a:pt x="2649501" y="3001090"/>
                      <a:pt x="2650835" y="2970317"/>
                    </a:cubicBezTo>
                    <a:cubicBezTo>
                      <a:pt x="2652169" y="2916798"/>
                      <a:pt x="2665510" y="2824477"/>
                      <a:pt x="2677516" y="2752226"/>
                    </a:cubicBezTo>
                    <a:cubicBezTo>
                      <a:pt x="2689523" y="2677299"/>
                      <a:pt x="2713537" y="2602372"/>
                      <a:pt x="2725544" y="2528783"/>
                    </a:cubicBezTo>
                    <a:cubicBezTo>
                      <a:pt x="2737550" y="2459208"/>
                      <a:pt x="2745555" y="2396323"/>
                      <a:pt x="2749557" y="2321396"/>
                    </a:cubicBezTo>
                    <a:cubicBezTo>
                      <a:pt x="2754894" y="2231751"/>
                      <a:pt x="2752225" y="2130065"/>
                      <a:pt x="2749557" y="2023027"/>
                    </a:cubicBezTo>
                    <a:cubicBezTo>
                      <a:pt x="2746889" y="1897256"/>
                      <a:pt x="2740218" y="1754092"/>
                      <a:pt x="2729546" y="1613604"/>
                    </a:cubicBezTo>
                    <a:cubicBezTo>
                      <a:pt x="2717539" y="1462412"/>
                      <a:pt x="2696194" y="1276433"/>
                      <a:pt x="2677516" y="1143973"/>
                    </a:cubicBezTo>
                    <a:cubicBezTo>
                      <a:pt x="2662841" y="1046300"/>
                      <a:pt x="2640162" y="971373"/>
                      <a:pt x="2632157" y="889757"/>
                    </a:cubicBezTo>
                    <a:cubicBezTo>
                      <a:pt x="2625487" y="814830"/>
                      <a:pt x="2622819" y="747931"/>
                      <a:pt x="2629489" y="674342"/>
                    </a:cubicBezTo>
                    <a:cubicBezTo>
                      <a:pt x="2636160" y="596739"/>
                      <a:pt x="2640162" y="505756"/>
                      <a:pt x="2672180" y="436181"/>
                    </a:cubicBezTo>
                    <a:cubicBezTo>
                      <a:pt x="2702864" y="370620"/>
                      <a:pt x="2793582" y="259568"/>
                      <a:pt x="2812259" y="267596"/>
                    </a:cubicBezTo>
                    <a:cubicBezTo>
                      <a:pt x="2833605" y="278299"/>
                      <a:pt x="2773571" y="580683"/>
                      <a:pt x="2752225" y="582021"/>
                    </a:cubicBezTo>
                    <a:cubicBezTo>
                      <a:pt x="2740218" y="583359"/>
                      <a:pt x="2717539" y="517798"/>
                      <a:pt x="2713537" y="483010"/>
                    </a:cubicBezTo>
                    <a:cubicBezTo>
                      <a:pt x="2709534" y="448223"/>
                      <a:pt x="2717539" y="404070"/>
                      <a:pt x="2725544" y="375972"/>
                    </a:cubicBezTo>
                    <a:cubicBezTo>
                      <a:pt x="2730880" y="355902"/>
                      <a:pt x="2737550" y="343860"/>
                      <a:pt x="2749557" y="327805"/>
                    </a:cubicBezTo>
                    <a:cubicBezTo>
                      <a:pt x="2766900" y="305059"/>
                      <a:pt x="2798919" y="271610"/>
                      <a:pt x="2829603" y="255554"/>
                    </a:cubicBezTo>
                    <a:cubicBezTo>
                      <a:pt x="2860287" y="239498"/>
                      <a:pt x="2904311" y="230132"/>
                      <a:pt x="2933661" y="228794"/>
                    </a:cubicBezTo>
                    <a:cubicBezTo>
                      <a:pt x="2953673" y="227456"/>
                      <a:pt x="2969682" y="231470"/>
                      <a:pt x="2987025" y="235484"/>
                    </a:cubicBezTo>
                    <a:cubicBezTo>
                      <a:pt x="3004368" y="239498"/>
                      <a:pt x="3020377" y="243512"/>
                      <a:pt x="3037720" y="254216"/>
                    </a:cubicBezTo>
                    <a:cubicBezTo>
                      <a:pt x="3063068" y="268934"/>
                      <a:pt x="3088416" y="286327"/>
                      <a:pt x="3117766" y="325129"/>
                    </a:cubicBezTo>
                    <a:cubicBezTo>
                      <a:pt x="3181802" y="409422"/>
                      <a:pt x="3291197" y="656948"/>
                      <a:pt x="3345895" y="792084"/>
                    </a:cubicBezTo>
                    <a:cubicBezTo>
                      <a:pt x="3385917" y="889757"/>
                      <a:pt x="3413933" y="962008"/>
                      <a:pt x="3432611" y="1052990"/>
                    </a:cubicBezTo>
                    <a:cubicBezTo>
                      <a:pt x="3452622" y="1146649"/>
                      <a:pt x="3456624" y="1226928"/>
                      <a:pt x="3459292" y="1343332"/>
                    </a:cubicBezTo>
                    <a:cubicBezTo>
                      <a:pt x="3461961" y="1518608"/>
                      <a:pt x="3439281" y="1830357"/>
                      <a:pt x="3421938" y="2004295"/>
                    </a:cubicBezTo>
                    <a:cubicBezTo>
                      <a:pt x="3411265" y="2119361"/>
                      <a:pt x="3399258" y="2196964"/>
                      <a:pt x="3383250" y="2289285"/>
                    </a:cubicBezTo>
                    <a:cubicBezTo>
                      <a:pt x="3367240" y="2377591"/>
                      <a:pt x="3352565" y="2445829"/>
                      <a:pt x="3328552" y="2546177"/>
                    </a:cubicBezTo>
                    <a:cubicBezTo>
                      <a:pt x="3293865" y="2693355"/>
                      <a:pt x="3233831" y="2944895"/>
                      <a:pt x="3191141" y="3082707"/>
                    </a:cubicBezTo>
                    <a:cubicBezTo>
                      <a:pt x="3163125" y="3171014"/>
                      <a:pt x="3145782" y="3228547"/>
                      <a:pt x="3112429" y="3295446"/>
                    </a:cubicBezTo>
                    <a:cubicBezTo>
                      <a:pt x="3077743" y="3363683"/>
                      <a:pt x="3035052" y="3434596"/>
                      <a:pt x="2985691" y="3489454"/>
                    </a:cubicBezTo>
                    <a:cubicBezTo>
                      <a:pt x="2938998" y="3541635"/>
                      <a:pt x="2882966" y="3583112"/>
                      <a:pt x="2825600" y="3620575"/>
                    </a:cubicBezTo>
                    <a:cubicBezTo>
                      <a:pt x="2766900" y="3659377"/>
                      <a:pt x="2700196" y="3688813"/>
                      <a:pt x="2636160" y="3718249"/>
                    </a:cubicBezTo>
                    <a:cubicBezTo>
                      <a:pt x="2574792" y="3746346"/>
                      <a:pt x="2520094" y="3783809"/>
                      <a:pt x="2449387" y="3794513"/>
                    </a:cubicBezTo>
                    <a:cubicBezTo>
                      <a:pt x="2364005" y="3807893"/>
                      <a:pt x="2223926" y="3817259"/>
                      <a:pt x="2157222" y="3771768"/>
                    </a:cubicBezTo>
                    <a:cubicBezTo>
                      <a:pt x="2095854" y="3730290"/>
                      <a:pt x="2053163" y="3623252"/>
                      <a:pt x="2049161" y="3551001"/>
                    </a:cubicBezTo>
                    <a:cubicBezTo>
                      <a:pt x="2045158" y="3485439"/>
                      <a:pt x="2085181" y="3421217"/>
                      <a:pt x="2118533" y="3358331"/>
                    </a:cubicBezTo>
                    <a:cubicBezTo>
                      <a:pt x="2154554" y="3290094"/>
                      <a:pt x="2225260" y="3225871"/>
                      <a:pt x="2262615" y="3157634"/>
                    </a:cubicBezTo>
                    <a:cubicBezTo>
                      <a:pt x="2295967" y="3097425"/>
                      <a:pt x="2311976" y="3035878"/>
                      <a:pt x="2334655" y="2972993"/>
                    </a:cubicBezTo>
                    <a:cubicBezTo>
                      <a:pt x="2357335" y="2908770"/>
                      <a:pt x="2384017" y="2843209"/>
                      <a:pt x="2398692" y="2776310"/>
                    </a:cubicBezTo>
                    <a:cubicBezTo>
                      <a:pt x="2413367" y="2710749"/>
                      <a:pt x="2418703" y="2655891"/>
                      <a:pt x="2425374" y="2575613"/>
                    </a:cubicBezTo>
                    <a:cubicBezTo>
                      <a:pt x="2436046" y="2455194"/>
                      <a:pt x="2442717" y="2306678"/>
                      <a:pt x="2446719" y="2122037"/>
                    </a:cubicBezTo>
                    <a:cubicBezTo>
                      <a:pt x="2452055" y="1833033"/>
                      <a:pt x="2469399" y="1238970"/>
                      <a:pt x="2434712" y="1011513"/>
                    </a:cubicBezTo>
                    <a:cubicBezTo>
                      <a:pt x="2418703" y="908488"/>
                      <a:pt x="2346662" y="842927"/>
                      <a:pt x="2369342" y="790746"/>
                    </a:cubicBezTo>
                    <a:cubicBezTo>
                      <a:pt x="2390687" y="742579"/>
                      <a:pt x="2512089" y="685046"/>
                      <a:pt x="2546776" y="703777"/>
                    </a:cubicBezTo>
                    <a:cubicBezTo>
                      <a:pt x="2582796" y="723847"/>
                      <a:pt x="2565453" y="826872"/>
                      <a:pt x="2573457" y="920530"/>
                    </a:cubicBezTo>
                    <a:cubicBezTo>
                      <a:pt x="2588132" y="1091792"/>
                      <a:pt x="2600139" y="1431639"/>
                      <a:pt x="2605476" y="1647054"/>
                    </a:cubicBezTo>
                    <a:cubicBezTo>
                      <a:pt x="2609478" y="1819654"/>
                      <a:pt x="2609478" y="1957465"/>
                      <a:pt x="2605476" y="2114009"/>
                    </a:cubicBezTo>
                    <a:cubicBezTo>
                      <a:pt x="2601473" y="2270553"/>
                      <a:pt x="2597471" y="2456532"/>
                      <a:pt x="2584130" y="2584979"/>
                    </a:cubicBezTo>
                    <a:cubicBezTo>
                      <a:pt x="2574792" y="2675961"/>
                      <a:pt x="2562785" y="2738846"/>
                      <a:pt x="2546776" y="2816449"/>
                    </a:cubicBezTo>
                    <a:cubicBezTo>
                      <a:pt x="2529433" y="2898066"/>
                      <a:pt x="2512089" y="2981021"/>
                      <a:pt x="2484073" y="3062638"/>
                    </a:cubicBezTo>
                    <a:cubicBezTo>
                      <a:pt x="2454724" y="3149606"/>
                      <a:pt x="2412033" y="3236575"/>
                      <a:pt x="2369342" y="3322206"/>
                    </a:cubicBezTo>
                    <a:cubicBezTo>
                      <a:pt x="2325317" y="3411851"/>
                      <a:pt x="2274622" y="3514875"/>
                      <a:pt x="2219924" y="3589802"/>
                    </a:cubicBezTo>
                    <a:cubicBezTo>
                      <a:pt x="2174565" y="3652687"/>
                      <a:pt x="2131874" y="3704869"/>
                      <a:pt x="2074508" y="3747684"/>
                    </a:cubicBezTo>
                    <a:cubicBezTo>
                      <a:pt x="2014474" y="3791837"/>
                      <a:pt x="1875729" y="3862750"/>
                      <a:pt x="1866390" y="3850709"/>
                    </a:cubicBezTo>
                    <a:cubicBezTo>
                      <a:pt x="1857052" y="3837329"/>
                      <a:pt x="2035820" y="3644660"/>
                      <a:pt x="2047826" y="3651350"/>
                    </a:cubicBezTo>
                    <a:cubicBezTo>
                      <a:pt x="2053163" y="3654025"/>
                      <a:pt x="2043824" y="3686137"/>
                      <a:pt x="2035820" y="3704869"/>
                    </a:cubicBezTo>
                    <a:cubicBezTo>
                      <a:pt x="2023813" y="3731628"/>
                      <a:pt x="2001133" y="3771768"/>
                      <a:pt x="1975786" y="3795851"/>
                    </a:cubicBezTo>
                    <a:cubicBezTo>
                      <a:pt x="1949104" y="3819935"/>
                      <a:pt x="1907747" y="3838667"/>
                      <a:pt x="1879731" y="3848032"/>
                    </a:cubicBezTo>
                    <a:cubicBezTo>
                      <a:pt x="1859720" y="3854722"/>
                      <a:pt x="1847713" y="3856060"/>
                      <a:pt x="1826368" y="3854722"/>
                    </a:cubicBezTo>
                    <a:cubicBezTo>
                      <a:pt x="1797018" y="3853384"/>
                      <a:pt x="1746322" y="3842680"/>
                      <a:pt x="1719640" y="3830639"/>
                    </a:cubicBezTo>
                    <a:cubicBezTo>
                      <a:pt x="1700963" y="3822611"/>
                      <a:pt x="1688957" y="3814583"/>
                      <a:pt x="1674282" y="3799865"/>
                    </a:cubicBezTo>
                    <a:cubicBezTo>
                      <a:pt x="1652936" y="3779795"/>
                      <a:pt x="1624920" y="3743670"/>
                      <a:pt x="1611579" y="3711559"/>
                    </a:cubicBezTo>
                    <a:cubicBezTo>
                      <a:pt x="1598239" y="3678109"/>
                      <a:pt x="1595570" y="3651350"/>
                      <a:pt x="1596905" y="3603182"/>
                    </a:cubicBezTo>
                    <a:cubicBezTo>
                      <a:pt x="1600907" y="3509523"/>
                      <a:pt x="1660941" y="3332910"/>
                      <a:pt x="1683620" y="3189746"/>
                    </a:cubicBezTo>
                    <a:cubicBezTo>
                      <a:pt x="1707634" y="3038554"/>
                      <a:pt x="1714304" y="2871306"/>
                      <a:pt x="1734316" y="2720115"/>
                    </a:cubicBezTo>
                    <a:cubicBezTo>
                      <a:pt x="1752993" y="2576951"/>
                      <a:pt x="1779675" y="2469912"/>
                      <a:pt x="1799686" y="2305341"/>
                    </a:cubicBezTo>
                    <a:cubicBezTo>
                      <a:pt x="1829036" y="2063166"/>
                      <a:pt x="1867724" y="1620294"/>
                      <a:pt x="1875729" y="1406217"/>
                    </a:cubicBezTo>
                    <a:cubicBezTo>
                      <a:pt x="1879731" y="1287137"/>
                      <a:pt x="1877063" y="1217562"/>
                      <a:pt x="1871727" y="1126579"/>
                    </a:cubicBezTo>
                    <a:cubicBezTo>
                      <a:pt x="1866390" y="1040949"/>
                      <a:pt x="1858386" y="956656"/>
                      <a:pt x="1845045" y="877715"/>
                    </a:cubicBezTo>
                    <a:cubicBezTo>
                      <a:pt x="1833038" y="805464"/>
                      <a:pt x="1770336" y="711805"/>
                      <a:pt x="1798352" y="674342"/>
                    </a:cubicBezTo>
                    <a:cubicBezTo>
                      <a:pt x="1830370" y="632864"/>
                      <a:pt x="2039822" y="627513"/>
                      <a:pt x="2063836" y="664976"/>
                    </a:cubicBezTo>
                    <a:cubicBezTo>
                      <a:pt x="2086515" y="699763"/>
                      <a:pt x="2006470" y="802788"/>
                      <a:pt x="1967781" y="871025"/>
                    </a:cubicBezTo>
                    <a:cubicBezTo>
                      <a:pt x="1926424" y="945952"/>
                      <a:pt x="1845045" y="1003485"/>
                      <a:pt x="1819697" y="1094468"/>
                    </a:cubicBezTo>
                    <a:cubicBezTo>
                      <a:pt x="1787679" y="1209534"/>
                      <a:pt x="1835706" y="1351360"/>
                      <a:pt x="1838374" y="1517270"/>
                    </a:cubicBezTo>
                    <a:cubicBezTo>
                      <a:pt x="1842377" y="1754092"/>
                      <a:pt x="1835706" y="2154149"/>
                      <a:pt x="1825034" y="2382943"/>
                    </a:cubicBezTo>
                    <a:cubicBezTo>
                      <a:pt x="1818363" y="2534135"/>
                      <a:pt x="1811693" y="2618428"/>
                      <a:pt x="1797018" y="2760254"/>
                    </a:cubicBezTo>
                    <a:cubicBezTo>
                      <a:pt x="1777006" y="2946233"/>
                      <a:pt x="1744988" y="3290094"/>
                      <a:pt x="1707634" y="3405161"/>
                    </a:cubicBezTo>
                    <a:cubicBezTo>
                      <a:pt x="1692959" y="3450652"/>
                      <a:pt x="1682286" y="3470722"/>
                      <a:pt x="1659607" y="3494806"/>
                    </a:cubicBezTo>
                    <a:cubicBezTo>
                      <a:pt x="1636927" y="3520227"/>
                      <a:pt x="1604909" y="3541635"/>
                      <a:pt x="1574225" y="3553676"/>
                    </a:cubicBezTo>
                    <a:cubicBezTo>
                      <a:pt x="1543541" y="3565719"/>
                      <a:pt x="1506186" y="3568394"/>
                      <a:pt x="1472834" y="3564381"/>
                    </a:cubicBezTo>
                    <a:cubicBezTo>
                      <a:pt x="1439482" y="3560366"/>
                      <a:pt x="1403462" y="3546986"/>
                      <a:pt x="1376780" y="3528255"/>
                    </a:cubicBezTo>
                    <a:cubicBezTo>
                      <a:pt x="1348764" y="3509523"/>
                      <a:pt x="1323416" y="3474736"/>
                      <a:pt x="1308741" y="3450652"/>
                    </a:cubicBezTo>
                    <a:cubicBezTo>
                      <a:pt x="1298069" y="3433258"/>
                      <a:pt x="1294066" y="3423893"/>
                      <a:pt x="1291398" y="3401147"/>
                    </a:cubicBezTo>
                    <a:cubicBezTo>
                      <a:pt x="1284728" y="3351641"/>
                      <a:pt x="1291398" y="3251293"/>
                      <a:pt x="1306073" y="3160310"/>
                    </a:cubicBezTo>
                    <a:cubicBezTo>
                      <a:pt x="1327418" y="3035878"/>
                      <a:pt x="1383450" y="2896728"/>
                      <a:pt x="1426141" y="2728142"/>
                    </a:cubicBezTo>
                    <a:cubicBezTo>
                      <a:pt x="1486175" y="2491320"/>
                      <a:pt x="1579561" y="2057814"/>
                      <a:pt x="1619584" y="1873173"/>
                    </a:cubicBezTo>
                    <a:cubicBezTo>
                      <a:pt x="1638261" y="1784866"/>
                      <a:pt x="1651602" y="1746064"/>
                      <a:pt x="1660941" y="1676489"/>
                    </a:cubicBezTo>
                    <a:cubicBezTo>
                      <a:pt x="1671613" y="1597549"/>
                      <a:pt x="1676950" y="1518608"/>
                      <a:pt x="1675616" y="1422273"/>
                    </a:cubicBezTo>
                    <a:cubicBezTo>
                      <a:pt x="1674282" y="1293827"/>
                      <a:pt x="1667611" y="1117213"/>
                      <a:pt x="1639595" y="971374"/>
                    </a:cubicBezTo>
                    <a:cubicBezTo>
                      <a:pt x="1612913" y="829548"/>
                      <a:pt x="1562218" y="670328"/>
                      <a:pt x="1514191" y="561951"/>
                    </a:cubicBezTo>
                    <a:cubicBezTo>
                      <a:pt x="1479505" y="483011"/>
                      <a:pt x="1408798" y="413436"/>
                      <a:pt x="1399459" y="367944"/>
                    </a:cubicBezTo>
                    <a:cubicBezTo>
                      <a:pt x="1395457" y="345198"/>
                      <a:pt x="1399459" y="334495"/>
                      <a:pt x="1406130" y="314425"/>
                    </a:cubicBezTo>
                    <a:cubicBezTo>
                      <a:pt x="1414134" y="286327"/>
                      <a:pt x="1432812" y="246188"/>
                      <a:pt x="1455491" y="220766"/>
                    </a:cubicBezTo>
                    <a:cubicBezTo>
                      <a:pt x="1478171" y="195345"/>
                      <a:pt x="1510189" y="172599"/>
                      <a:pt x="1542207" y="160557"/>
                    </a:cubicBezTo>
                    <a:cubicBezTo>
                      <a:pt x="1574225" y="148515"/>
                      <a:pt x="1618250" y="147177"/>
                      <a:pt x="1646266" y="148515"/>
                    </a:cubicBezTo>
                    <a:cubicBezTo>
                      <a:pt x="1666277" y="149853"/>
                      <a:pt x="1679618" y="153867"/>
                      <a:pt x="1698295" y="161895"/>
                    </a:cubicBezTo>
                    <a:cubicBezTo>
                      <a:pt x="1724977" y="173937"/>
                      <a:pt x="1765000" y="202035"/>
                      <a:pt x="1785011" y="222104"/>
                    </a:cubicBezTo>
                    <a:cubicBezTo>
                      <a:pt x="1799686" y="236822"/>
                      <a:pt x="1806356" y="250202"/>
                      <a:pt x="1814361" y="266258"/>
                    </a:cubicBezTo>
                    <a:cubicBezTo>
                      <a:pt x="1822366" y="282313"/>
                      <a:pt x="1829036" y="295693"/>
                      <a:pt x="1833038" y="315763"/>
                    </a:cubicBezTo>
                    <a:cubicBezTo>
                      <a:pt x="1839709" y="345198"/>
                      <a:pt x="1842377" y="374634"/>
                      <a:pt x="1838374" y="426815"/>
                    </a:cubicBezTo>
                    <a:cubicBezTo>
                      <a:pt x="1827702" y="555262"/>
                      <a:pt x="1724977" y="861659"/>
                      <a:pt x="1688957" y="1086440"/>
                    </a:cubicBezTo>
                    <a:cubicBezTo>
                      <a:pt x="1652936" y="1315235"/>
                      <a:pt x="1639595" y="1542691"/>
                      <a:pt x="1622252" y="1784866"/>
                    </a:cubicBezTo>
                    <a:cubicBezTo>
                      <a:pt x="1603575" y="2047110"/>
                      <a:pt x="1606243" y="2388295"/>
                      <a:pt x="1587566" y="2605048"/>
                    </a:cubicBezTo>
                    <a:cubicBezTo>
                      <a:pt x="1575559" y="2746874"/>
                      <a:pt x="1560884" y="2845885"/>
                      <a:pt x="1543541" y="2956937"/>
                    </a:cubicBezTo>
                    <a:cubicBezTo>
                      <a:pt x="1527532" y="3055948"/>
                      <a:pt x="1508855" y="3148269"/>
                      <a:pt x="1488843" y="3239251"/>
                    </a:cubicBezTo>
                    <a:cubicBezTo>
                      <a:pt x="1468832" y="3326220"/>
                      <a:pt x="1452823" y="3415865"/>
                      <a:pt x="1424807" y="3494806"/>
                    </a:cubicBezTo>
                    <a:cubicBezTo>
                      <a:pt x="1399459" y="3565718"/>
                      <a:pt x="1386118" y="3652687"/>
                      <a:pt x="1330087" y="3691489"/>
                    </a:cubicBezTo>
                    <a:cubicBezTo>
                      <a:pt x="1264716" y="3736980"/>
                      <a:pt x="1105960" y="3758388"/>
                      <a:pt x="1035253" y="3718249"/>
                    </a:cubicBezTo>
                    <a:cubicBezTo>
                      <a:pt x="964546" y="3676771"/>
                      <a:pt x="943201" y="3563042"/>
                      <a:pt x="908515" y="3441286"/>
                    </a:cubicBezTo>
                    <a:cubicBezTo>
                      <a:pt x="851149" y="3237913"/>
                      <a:pt x="845812" y="2837857"/>
                      <a:pt x="801787" y="2584979"/>
                    </a:cubicBezTo>
                    <a:cubicBezTo>
                      <a:pt x="765767" y="2381605"/>
                      <a:pt x="707067" y="2194288"/>
                      <a:pt x="677717" y="2037744"/>
                    </a:cubicBezTo>
                    <a:cubicBezTo>
                      <a:pt x="656372" y="1920002"/>
                      <a:pt x="639029" y="1820991"/>
                      <a:pt x="633692" y="1728671"/>
                    </a:cubicBezTo>
                    <a:cubicBezTo>
                      <a:pt x="629690" y="1652406"/>
                      <a:pt x="633692" y="1604238"/>
                      <a:pt x="640363" y="1521284"/>
                    </a:cubicBezTo>
                    <a:cubicBezTo>
                      <a:pt x="651035" y="1394176"/>
                      <a:pt x="676383" y="1172071"/>
                      <a:pt x="701731" y="1040949"/>
                    </a:cubicBezTo>
                    <a:cubicBezTo>
                      <a:pt x="720408" y="948628"/>
                      <a:pt x="739085" y="881729"/>
                      <a:pt x="764433" y="809478"/>
                    </a:cubicBezTo>
                    <a:cubicBezTo>
                      <a:pt x="787113" y="742579"/>
                      <a:pt x="829803" y="674342"/>
                      <a:pt x="843144" y="619485"/>
                    </a:cubicBezTo>
                    <a:cubicBezTo>
                      <a:pt x="852483" y="580683"/>
                      <a:pt x="844478" y="544558"/>
                      <a:pt x="852483" y="517798"/>
                    </a:cubicBezTo>
                    <a:cubicBezTo>
                      <a:pt x="857819" y="499066"/>
                      <a:pt x="863156" y="488362"/>
                      <a:pt x="875162" y="472307"/>
                    </a:cubicBezTo>
                    <a:cubicBezTo>
                      <a:pt x="891171" y="449561"/>
                      <a:pt x="925858" y="417449"/>
                      <a:pt x="949871" y="402732"/>
                    </a:cubicBezTo>
                    <a:cubicBezTo>
                      <a:pt x="967214" y="392028"/>
                      <a:pt x="981889" y="388014"/>
                      <a:pt x="997899" y="384000"/>
                    </a:cubicBezTo>
                    <a:cubicBezTo>
                      <a:pt x="1013908" y="379986"/>
                      <a:pt x="1028583" y="374634"/>
                      <a:pt x="1048594" y="375972"/>
                    </a:cubicBezTo>
                    <a:cubicBezTo>
                      <a:pt x="1076610" y="377310"/>
                      <a:pt x="1117967" y="384000"/>
                      <a:pt x="1147316" y="398718"/>
                    </a:cubicBezTo>
                    <a:cubicBezTo>
                      <a:pt x="1176666" y="413435"/>
                      <a:pt x="1207351" y="442871"/>
                      <a:pt x="1224694" y="464279"/>
                    </a:cubicBezTo>
                    <a:cubicBezTo>
                      <a:pt x="1236700" y="478997"/>
                      <a:pt x="1243371" y="493714"/>
                      <a:pt x="1250041" y="509770"/>
                    </a:cubicBezTo>
                    <a:cubicBezTo>
                      <a:pt x="1256712" y="525826"/>
                      <a:pt x="1266050" y="557937"/>
                      <a:pt x="1263382" y="559275"/>
                    </a:cubicBezTo>
                    <a:cubicBezTo>
                      <a:pt x="1259380" y="560613"/>
                      <a:pt x="1214021" y="481673"/>
                      <a:pt x="1210019" y="483010"/>
                    </a:cubicBezTo>
                    <a:cubicBezTo>
                      <a:pt x="1204682" y="485686"/>
                      <a:pt x="1274055" y="607443"/>
                      <a:pt x="1291398" y="678356"/>
                    </a:cubicBezTo>
                    <a:cubicBezTo>
                      <a:pt x="1310075" y="755959"/>
                      <a:pt x="1310075" y="816168"/>
                      <a:pt x="1312743" y="931234"/>
                    </a:cubicBezTo>
                    <a:cubicBezTo>
                      <a:pt x="1318080" y="1182775"/>
                      <a:pt x="1288730" y="1850427"/>
                      <a:pt x="1264716" y="2126051"/>
                    </a:cubicBezTo>
                    <a:cubicBezTo>
                      <a:pt x="1251375" y="2273229"/>
                      <a:pt x="1231364" y="2325410"/>
                      <a:pt x="1218023" y="2461884"/>
                    </a:cubicBezTo>
                    <a:cubicBezTo>
                      <a:pt x="1196678" y="2674623"/>
                      <a:pt x="1212687" y="3097425"/>
                      <a:pt x="1167328" y="3279390"/>
                    </a:cubicBezTo>
                    <a:cubicBezTo>
                      <a:pt x="1143314" y="3375725"/>
                      <a:pt x="1076610" y="3493467"/>
                      <a:pt x="1071273" y="3492129"/>
                    </a:cubicBezTo>
                    <a:cubicBezTo>
                      <a:pt x="1065937" y="3490792"/>
                      <a:pt x="1123303" y="3280729"/>
                      <a:pt x="1132642" y="3282067"/>
                    </a:cubicBezTo>
                    <a:cubicBezTo>
                      <a:pt x="1139312" y="3283405"/>
                      <a:pt x="1143314" y="3352979"/>
                      <a:pt x="1135310" y="3385091"/>
                    </a:cubicBezTo>
                    <a:cubicBezTo>
                      <a:pt x="1127305" y="3417203"/>
                      <a:pt x="1109962" y="3450652"/>
                      <a:pt x="1088617" y="3476074"/>
                    </a:cubicBezTo>
                    <a:cubicBezTo>
                      <a:pt x="1067271" y="3501495"/>
                      <a:pt x="1035253" y="3524241"/>
                      <a:pt x="1004569" y="3536283"/>
                    </a:cubicBezTo>
                    <a:cubicBezTo>
                      <a:pt x="973885" y="3548325"/>
                      <a:pt x="936530" y="3555015"/>
                      <a:pt x="903178" y="3551001"/>
                    </a:cubicBezTo>
                    <a:cubicBezTo>
                      <a:pt x="869826" y="3546986"/>
                      <a:pt x="831138" y="3529593"/>
                      <a:pt x="807124" y="3516213"/>
                    </a:cubicBezTo>
                    <a:cubicBezTo>
                      <a:pt x="789781" y="3506847"/>
                      <a:pt x="779108" y="3498819"/>
                      <a:pt x="767101" y="3482764"/>
                    </a:cubicBezTo>
                    <a:cubicBezTo>
                      <a:pt x="749758" y="3461356"/>
                      <a:pt x="728413" y="3425230"/>
                      <a:pt x="717740" y="3391781"/>
                    </a:cubicBezTo>
                    <a:cubicBezTo>
                      <a:pt x="705733" y="3354318"/>
                      <a:pt x="704399" y="3319530"/>
                      <a:pt x="701731" y="3263335"/>
                    </a:cubicBezTo>
                    <a:cubicBezTo>
                      <a:pt x="696394" y="3158972"/>
                      <a:pt x="701731" y="2939543"/>
                      <a:pt x="711069" y="2813773"/>
                    </a:cubicBezTo>
                    <a:cubicBezTo>
                      <a:pt x="717740" y="2721453"/>
                      <a:pt x="723076" y="2683989"/>
                      <a:pt x="740419" y="2576951"/>
                    </a:cubicBezTo>
                    <a:cubicBezTo>
                      <a:pt x="777774" y="2350832"/>
                      <a:pt x="909849" y="1823667"/>
                      <a:pt x="961878" y="1521284"/>
                    </a:cubicBezTo>
                    <a:cubicBezTo>
                      <a:pt x="1000567" y="1296503"/>
                      <a:pt x="992562" y="1071722"/>
                      <a:pt x="1040589" y="929896"/>
                    </a:cubicBezTo>
                    <a:cubicBezTo>
                      <a:pt x="1069939" y="841589"/>
                      <a:pt x="1171330" y="749269"/>
                      <a:pt x="1155321" y="730537"/>
                    </a:cubicBezTo>
                    <a:cubicBezTo>
                      <a:pt x="1139312" y="711805"/>
                      <a:pt x="979221" y="768000"/>
                      <a:pt x="937865" y="821520"/>
                    </a:cubicBezTo>
                    <a:cubicBezTo>
                      <a:pt x="896508" y="875039"/>
                      <a:pt x="913851" y="953980"/>
                      <a:pt x="905846" y="1050314"/>
                    </a:cubicBezTo>
                    <a:cubicBezTo>
                      <a:pt x="893840" y="1213548"/>
                      <a:pt x="903178" y="1479806"/>
                      <a:pt x="895174" y="1711277"/>
                    </a:cubicBezTo>
                    <a:cubicBezTo>
                      <a:pt x="885835" y="1965493"/>
                      <a:pt x="853817" y="2234427"/>
                      <a:pt x="848481" y="2514065"/>
                    </a:cubicBezTo>
                    <a:cubicBezTo>
                      <a:pt x="843144" y="2821801"/>
                      <a:pt x="911183" y="3331572"/>
                      <a:pt x="869826" y="3481426"/>
                    </a:cubicBezTo>
                    <a:cubicBezTo>
                      <a:pt x="856485" y="3532269"/>
                      <a:pt x="832472" y="3552339"/>
                      <a:pt x="812460" y="3573746"/>
                    </a:cubicBezTo>
                    <a:cubicBezTo>
                      <a:pt x="797785" y="3588464"/>
                      <a:pt x="787113" y="3596492"/>
                      <a:pt x="768435" y="3605858"/>
                    </a:cubicBezTo>
                    <a:cubicBezTo>
                      <a:pt x="741754" y="3619238"/>
                      <a:pt x="693726" y="3633955"/>
                      <a:pt x="664376" y="3636631"/>
                    </a:cubicBezTo>
                    <a:cubicBezTo>
                      <a:pt x="643031" y="3637970"/>
                      <a:pt x="627022" y="3635294"/>
                      <a:pt x="609679" y="3631280"/>
                    </a:cubicBezTo>
                    <a:cubicBezTo>
                      <a:pt x="592336" y="3627265"/>
                      <a:pt x="576326" y="3624590"/>
                      <a:pt x="557649" y="3613886"/>
                    </a:cubicBezTo>
                    <a:cubicBezTo>
                      <a:pt x="532302" y="3599168"/>
                      <a:pt x="494947" y="3572409"/>
                      <a:pt x="473602" y="3544311"/>
                    </a:cubicBezTo>
                    <a:cubicBezTo>
                      <a:pt x="452256" y="3516213"/>
                      <a:pt x="438915" y="3472060"/>
                      <a:pt x="432245" y="3443963"/>
                    </a:cubicBezTo>
                    <a:cubicBezTo>
                      <a:pt x="428243" y="3423893"/>
                      <a:pt x="426909" y="3409175"/>
                      <a:pt x="429577" y="3390443"/>
                    </a:cubicBezTo>
                    <a:cubicBezTo>
                      <a:pt x="432245" y="3367697"/>
                      <a:pt x="445586" y="3351641"/>
                      <a:pt x="450922" y="3316854"/>
                    </a:cubicBezTo>
                    <a:cubicBezTo>
                      <a:pt x="462929" y="3235237"/>
                      <a:pt x="454924" y="3059962"/>
                      <a:pt x="449588" y="2904756"/>
                    </a:cubicBezTo>
                    <a:cubicBezTo>
                      <a:pt x="442918" y="2702721"/>
                      <a:pt x="432245" y="2472588"/>
                      <a:pt x="404229" y="2206330"/>
                    </a:cubicBezTo>
                    <a:cubicBezTo>
                      <a:pt x="366875" y="1846413"/>
                      <a:pt x="209452" y="1177423"/>
                      <a:pt x="225461" y="940600"/>
                    </a:cubicBezTo>
                    <a:cubicBezTo>
                      <a:pt x="232132" y="845603"/>
                      <a:pt x="256145" y="810816"/>
                      <a:pt x="280159" y="745255"/>
                    </a:cubicBezTo>
                    <a:cubicBezTo>
                      <a:pt x="306841" y="675680"/>
                      <a:pt x="336191" y="599415"/>
                      <a:pt x="380215" y="535192"/>
                    </a:cubicBezTo>
                    <a:cubicBezTo>
                      <a:pt x="424240" y="469631"/>
                      <a:pt x="482940" y="412098"/>
                      <a:pt x="545642" y="358578"/>
                    </a:cubicBezTo>
                    <a:cubicBezTo>
                      <a:pt x="612347" y="302383"/>
                      <a:pt x="692392" y="243512"/>
                      <a:pt x="769769" y="208725"/>
                    </a:cubicBezTo>
                    <a:cubicBezTo>
                      <a:pt x="841810" y="176613"/>
                      <a:pt x="924524" y="175275"/>
                      <a:pt x="993896" y="149853"/>
                    </a:cubicBezTo>
                    <a:cubicBezTo>
                      <a:pt x="1059267" y="125770"/>
                      <a:pt x="1113964" y="81616"/>
                      <a:pt x="1176666" y="61547"/>
                    </a:cubicBezTo>
                    <a:cubicBezTo>
                      <a:pt x="1238035" y="41477"/>
                      <a:pt x="1270053" y="36125"/>
                      <a:pt x="1367441" y="26759"/>
                    </a:cubicBezTo>
                    <a:cubicBezTo>
                      <a:pt x="1664943" y="0"/>
                      <a:pt x="2886968" y="16055"/>
                      <a:pt x="3203147" y="25421"/>
                    </a:cubicBezTo>
                    <a:cubicBezTo>
                      <a:pt x="3313877" y="28097"/>
                      <a:pt x="3341892" y="25421"/>
                      <a:pt x="3427274" y="38801"/>
                    </a:cubicBezTo>
                    <a:cubicBezTo>
                      <a:pt x="3543340" y="57533"/>
                      <a:pt x="3718106" y="109714"/>
                      <a:pt x="3831503" y="148515"/>
                    </a:cubicBezTo>
                    <a:cubicBezTo>
                      <a:pt x="3916885" y="177951"/>
                      <a:pt x="3990260" y="199359"/>
                      <a:pt x="4052962" y="242174"/>
                    </a:cubicBezTo>
                    <a:cubicBezTo>
                      <a:pt x="4110328" y="280975"/>
                      <a:pt x="4150350" y="337171"/>
                      <a:pt x="4197044" y="386676"/>
                    </a:cubicBezTo>
                    <a:cubicBezTo>
                      <a:pt x="4242403" y="436181"/>
                      <a:pt x="4295766" y="478997"/>
                      <a:pt x="4329118" y="537868"/>
                    </a:cubicBezTo>
                    <a:cubicBezTo>
                      <a:pt x="4363805" y="600753"/>
                      <a:pt x="4385150" y="663638"/>
                      <a:pt x="4397157" y="755959"/>
                    </a:cubicBezTo>
                    <a:cubicBezTo>
                      <a:pt x="4415834" y="904475"/>
                      <a:pt x="4394489" y="1166719"/>
                      <a:pt x="4370475" y="1348684"/>
                    </a:cubicBezTo>
                    <a:cubicBezTo>
                      <a:pt x="4350464" y="1507904"/>
                      <a:pt x="4305105" y="1628322"/>
                      <a:pt x="4275755" y="1788880"/>
                    </a:cubicBezTo>
                    <a:cubicBezTo>
                      <a:pt x="4241069" y="1980211"/>
                      <a:pt x="4222391" y="2217034"/>
                      <a:pt x="4178367" y="2423083"/>
                    </a:cubicBezTo>
                    <a:cubicBezTo>
                      <a:pt x="4134341" y="2623780"/>
                      <a:pt x="4063635" y="2871306"/>
                      <a:pt x="4012939" y="3011795"/>
                    </a:cubicBezTo>
                    <a:cubicBezTo>
                      <a:pt x="3983589" y="3093411"/>
                      <a:pt x="3959576" y="3138903"/>
                      <a:pt x="3927557" y="3200450"/>
                    </a:cubicBezTo>
                    <a:cubicBezTo>
                      <a:pt x="3895540" y="3261997"/>
                      <a:pt x="3862187" y="3324882"/>
                      <a:pt x="3820830" y="3381077"/>
                    </a:cubicBezTo>
                    <a:cubicBezTo>
                      <a:pt x="3780808" y="3437273"/>
                      <a:pt x="3735449" y="3486777"/>
                      <a:pt x="3683419" y="3536283"/>
                    </a:cubicBezTo>
                    <a:cubicBezTo>
                      <a:pt x="3628722" y="3589802"/>
                      <a:pt x="3560683" y="3643321"/>
                      <a:pt x="3497981" y="3687475"/>
                    </a:cubicBezTo>
                    <a:cubicBezTo>
                      <a:pt x="3437947" y="3728952"/>
                      <a:pt x="3380581" y="3762402"/>
                      <a:pt x="3315211" y="3797189"/>
                    </a:cubicBezTo>
                    <a:cubicBezTo>
                      <a:pt x="3244504" y="3834653"/>
                      <a:pt x="3163125" y="3877468"/>
                      <a:pt x="3087082" y="3900214"/>
                    </a:cubicBezTo>
                    <a:cubicBezTo>
                      <a:pt x="3017709" y="3920283"/>
                      <a:pt x="2949671" y="3926973"/>
                      <a:pt x="2878964" y="3932325"/>
                    </a:cubicBezTo>
                    <a:cubicBezTo>
                      <a:pt x="2805589" y="3937677"/>
                      <a:pt x="2742887" y="3928311"/>
                      <a:pt x="2653503" y="3932325"/>
                    </a:cubicBezTo>
                    <a:cubicBezTo>
                      <a:pt x="2520094" y="3939015"/>
                      <a:pt x="2285294" y="3993873"/>
                      <a:pt x="2158556" y="3981830"/>
                    </a:cubicBezTo>
                    <a:cubicBezTo>
                      <a:pt x="2077177" y="3973803"/>
                      <a:pt x="2031817" y="3918946"/>
                      <a:pt x="1963779" y="3921621"/>
                    </a:cubicBezTo>
                    <a:cubicBezTo>
                      <a:pt x="1886402" y="3924298"/>
                      <a:pt x="1783677" y="3969789"/>
                      <a:pt x="1718307" y="4015280"/>
                    </a:cubicBezTo>
                    <a:cubicBezTo>
                      <a:pt x="1660941" y="4055419"/>
                      <a:pt x="1604909" y="4126333"/>
                      <a:pt x="1583564" y="4166472"/>
                    </a:cubicBezTo>
                    <a:cubicBezTo>
                      <a:pt x="1571557" y="4187880"/>
                      <a:pt x="1578227" y="4201260"/>
                      <a:pt x="1568889" y="4221329"/>
                    </a:cubicBezTo>
                    <a:cubicBezTo>
                      <a:pt x="1555548" y="4249427"/>
                      <a:pt x="1530200" y="4289566"/>
                      <a:pt x="1502184" y="4312312"/>
                    </a:cubicBezTo>
                    <a:cubicBezTo>
                      <a:pt x="1474168" y="4336395"/>
                      <a:pt x="1430143" y="4353789"/>
                      <a:pt x="1400793" y="4361817"/>
                    </a:cubicBezTo>
                    <a:cubicBezTo>
                      <a:pt x="1379448" y="4367169"/>
                      <a:pt x="1364773" y="4368507"/>
                      <a:pt x="1343428" y="4367169"/>
                    </a:cubicBezTo>
                    <a:cubicBezTo>
                      <a:pt x="1312744" y="4364493"/>
                      <a:pt x="1263382" y="4351113"/>
                      <a:pt x="1235366" y="4337734"/>
                    </a:cubicBezTo>
                    <a:cubicBezTo>
                      <a:pt x="1215355" y="4328368"/>
                      <a:pt x="1203348" y="4319002"/>
                      <a:pt x="1188673" y="4302946"/>
                    </a:cubicBezTo>
                    <a:cubicBezTo>
                      <a:pt x="1167328" y="4280200"/>
                      <a:pt x="1139312" y="4242737"/>
                      <a:pt x="1127305" y="4207950"/>
                    </a:cubicBezTo>
                    <a:cubicBezTo>
                      <a:pt x="1115298" y="4173162"/>
                      <a:pt x="1104626" y="4141051"/>
                      <a:pt x="1116633" y="4095559"/>
                    </a:cubicBezTo>
                    <a:cubicBezTo>
                      <a:pt x="1141980" y="4000563"/>
                      <a:pt x="1316746" y="3708882"/>
                      <a:pt x="1400793" y="3703530"/>
                    </a:cubicBezTo>
                    <a:cubicBezTo>
                      <a:pt x="1459493" y="3699517"/>
                      <a:pt x="1574225" y="3840005"/>
                      <a:pt x="1560884" y="3869440"/>
                    </a:cubicBezTo>
                    <a:cubicBezTo>
                      <a:pt x="1542207" y="3909579"/>
                      <a:pt x="1286062" y="3860074"/>
                      <a:pt x="1129973" y="3844019"/>
                    </a:cubicBezTo>
                    <a:cubicBezTo>
                      <a:pt x="940533" y="3825287"/>
                      <a:pt x="652370" y="3797189"/>
                      <a:pt x="504286" y="3754374"/>
                    </a:cubicBezTo>
                    <a:cubicBezTo>
                      <a:pt x="417570" y="3728952"/>
                      <a:pt x="366875" y="3707545"/>
                      <a:pt x="308175" y="3664729"/>
                    </a:cubicBezTo>
                    <a:cubicBezTo>
                      <a:pt x="245472" y="3619238"/>
                      <a:pt x="188107" y="3546987"/>
                      <a:pt x="144082" y="3484102"/>
                    </a:cubicBezTo>
                    <a:cubicBezTo>
                      <a:pt x="104059" y="3426569"/>
                      <a:pt x="72041" y="3371711"/>
                      <a:pt x="49361" y="3302136"/>
                    </a:cubicBezTo>
                    <a:cubicBezTo>
                      <a:pt x="22680" y="3220520"/>
                      <a:pt x="13341" y="3109467"/>
                      <a:pt x="6671" y="3023836"/>
                    </a:cubicBezTo>
                    <a:cubicBezTo>
                      <a:pt x="1334" y="2952923"/>
                      <a:pt x="0" y="2914122"/>
                      <a:pt x="8005" y="2825815"/>
                    </a:cubicBezTo>
                    <a:cubicBezTo>
                      <a:pt x="24014" y="2647864"/>
                      <a:pt x="120068" y="2202316"/>
                      <a:pt x="146750" y="2021689"/>
                    </a:cubicBezTo>
                    <a:cubicBezTo>
                      <a:pt x="160091" y="1930706"/>
                      <a:pt x="165427" y="1895918"/>
                      <a:pt x="172098" y="1816978"/>
                    </a:cubicBezTo>
                    <a:cubicBezTo>
                      <a:pt x="181436" y="1707263"/>
                      <a:pt x="176100" y="1558747"/>
                      <a:pt x="189441" y="1423611"/>
                    </a:cubicBezTo>
                    <a:cubicBezTo>
                      <a:pt x="204116" y="1280447"/>
                      <a:pt x="232132" y="1101158"/>
                      <a:pt x="260147" y="982078"/>
                    </a:cubicBezTo>
                    <a:cubicBezTo>
                      <a:pt x="280159" y="897785"/>
                      <a:pt x="296168" y="840252"/>
                      <a:pt x="328186" y="772015"/>
                    </a:cubicBezTo>
                    <a:cubicBezTo>
                      <a:pt x="361538" y="698426"/>
                      <a:pt x="409565" y="624837"/>
                      <a:pt x="458927" y="557938"/>
                    </a:cubicBezTo>
                    <a:cubicBezTo>
                      <a:pt x="509622" y="491039"/>
                      <a:pt x="572324" y="424140"/>
                      <a:pt x="628356" y="369282"/>
                    </a:cubicBezTo>
                    <a:cubicBezTo>
                      <a:pt x="676383" y="322453"/>
                      <a:pt x="736417" y="267596"/>
                      <a:pt x="771103" y="244850"/>
                    </a:cubicBezTo>
                    <a:cubicBezTo>
                      <a:pt x="788447" y="234146"/>
                      <a:pt x="797785" y="230132"/>
                      <a:pt x="815128" y="226118"/>
                    </a:cubicBezTo>
                    <a:cubicBezTo>
                      <a:pt x="840476" y="220766"/>
                      <a:pt x="885835" y="219428"/>
                      <a:pt x="911183" y="223442"/>
                    </a:cubicBezTo>
                    <a:cubicBezTo>
                      <a:pt x="929860" y="226118"/>
                      <a:pt x="940533" y="230132"/>
                      <a:pt x="956542" y="239498"/>
                    </a:cubicBezTo>
                    <a:cubicBezTo>
                      <a:pt x="979221" y="252878"/>
                      <a:pt x="1012574" y="280976"/>
                      <a:pt x="1028583" y="301045"/>
                    </a:cubicBezTo>
                    <a:cubicBezTo>
                      <a:pt x="1040589" y="315763"/>
                      <a:pt x="1047260" y="326467"/>
                      <a:pt x="1052596" y="343861"/>
                    </a:cubicBezTo>
                    <a:cubicBezTo>
                      <a:pt x="1060601" y="367944"/>
                      <a:pt x="1068605" y="406746"/>
                      <a:pt x="1065937" y="437519"/>
                    </a:cubicBezTo>
                    <a:cubicBezTo>
                      <a:pt x="1063269" y="468293"/>
                      <a:pt x="1048594" y="505756"/>
                      <a:pt x="1035253" y="528502"/>
                    </a:cubicBezTo>
                    <a:cubicBezTo>
                      <a:pt x="1025914" y="544558"/>
                      <a:pt x="1003235" y="564627"/>
                      <a:pt x="1003235" y="564627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</p:grpSp>
        <p:sp>
          <p:nvSpPr>
            <p:cNvPr id="48" name="Freeform 48"/>
            <p:cNvSpPr/>
            <p:nvPr/>
          </p:nvSpPr>
          <p:spPr>
            <a:xfrm rot="78588" flipH="1">
              <a:off x="15078" y="32499"/>
              <a:ext cx="1353310" cy="1334702"/>
            </a:xfrm>
            <a:custGeom>
              <a:avLst/>
              <a:gdLst/>
              <a:ahLst/>
              <a:cxnLst/>
              <a:rect l="l" t="t" r="r" b="b"/>
              <a:pathLst>
                <a:path w="1353310" h="1334702">
                  <a:moveTo>
                    <a:pt x="1353310" y="0"/>
                  </a:moveTo>
                  <a:lnTo>
                    <a:pt x="0" y="0"/>
                  </a:lnTo>
                  <a:lnTo>
                    <a:pt x="0" y="1334703"/>
                  </a:lnTo>
                  <a:lnTo>
                    <a:pt x="1353310" y="1334703"/>
                  </a:lnTo>
                  <a:lnTo>
                    <a:pt x="135331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 rot="-89735">
              <a:off x="537046" y="69404"/>
              <a:ext cx="171966" cy="941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77"/>
                </a:lnSpc>
                <a:spcBef>
                  <a:spcPct val="0"/>
                </a:spcBef>
              </a:pPr>
              <a:r>
                <a:rPr lang="en-US" sz="4269">
                  <a:solidFill>
                    <a:srgbClr val="1C1D15"/>
                  </a:solidFill>
                  <a:latin typeface="Comic Sans"/>
                  <a:ea typeface="Comic Sans"/>
                  <a:cs typeface="Comic Sans"/>
                  <a:sym typeface="Comic Sans"/>
                </a:rPr>
                <a:t>?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173518" y="5812240"/>
            <a:ext cx="1052998" cy="1040778"/>
            <a:chOff x="0" y="0"/>
            <a:chExt cx="1403998" cy="1387704"/>
          </a:xfrm>
        </p:grpSpPr>
        <p:grpSp>
          <p:nvGrpSpPr>
            <p:cNvPr id="51" name="Group 51"/>
            <p:cNvGrpSpPr/>
            <p:nvPr/>
          </p:nvGrpSpPr>
          <p:grpSpPr>
            <a:xfrm rot="-2827">
              <a:off x="1783" y="576"/>
              <a:ext cx="1401645" cy="1386552"/>
              <a:chOff x="0" y="0"/>
              <a:chExt cx="4497213" cy="4448786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46693" y="28098"/>
                <a:ext cx="4415834" cy="4368508"/>
              </a:xfrm>
              <a:custGeom>
                <a:avLst/>
                <a:gdLst/>
                <a:ahLst/>
                <a:cxnLst/>
                <a:rect l="l" t="t" r="r" b="b"/>
                <a:pathLst>
                  <a:path w="4415834" h="4368508">
                    <a:moveTo>
                      <a:pt x="1003235" y="564627"/>
                    </a:moveTo>
                    <a:cubicBezTo>
                      <a:pt x="856485" y="713143"/>
                      <a:pt x="795117" y="782718"/>
                      <a:pt x="756428" y="848280"/>
                    </a:cubicBezTo>
                    <a:cubicBezTo>
                      <a:pt x="720408" y="909827"/>
                      <a:pt x="695060" y="963346"/>
                      <a:pt x="673715" y="1040949"/>
                    </a:cubicBezTo>
                    <a:cubicBezTo>
                      <a:pt x="644365" y="1149325"/>
                      <a:pt x="631024" y="1303193"/>
                      <a:pt x="619017" y="1445019"/>
                    </a:cubicBezTo>
                    <a:cubicBezTo>
                      <a:pt x="605676" y="1600225"/>
                      <a:pt x="617683" y="1770148"/>
                      <a:pt x="600340" y="1936058"/>
                    </a:cubicBezTo>
                    <a:cubicBezTo>
                      <a:pt x="581663" y="2107320"/>
                      <a:pt x="528299" y="2317382"/>
                      <a:pt x="508288" y="2457870"/>
                    </a:cubicBezTo>
                    <a:cubicBezTo>
                      <a:pt x="494947" y="2551529"/>
                      <a:pt x="488277" y="2605048"/>
                      <a:pt x="481606" y="2693355"/>
                    </a:cubicBezTo>
                    <a:cubicBezTo>
                      <a:pt x="472268" y="2807084"/>
                      <a:pt x="453590" y="2972993"/>
                      <a:pt x="465597" y="3082707"/>
                    </a:cubicBezTo>
                    <a:cubicBezTo>
                      <a:pt x="474936" y="3164324"/>
                      <a:pt x="476270" y="3249955"/>
                      <a:pt x="522963" y="3294109"/>
                    </a:cubicBezTo>
                    <a:cubicBezTo>
                      <a:pt x="573658" y="3340938"/>
                      <a:pt x="693726" y="3331572"/>
                      <a:pt x="773772" y="3340938"/>
                    </a:cubicBezTo>
                    <a:cubicBezTo>
                      <a:pt x="845812" y="3348966"/>
                      <a:pt x="913851" y="3340938"/>
                      <a:pt x="981889" y="3347628"/>
                    </a:cubicBezTo>
                    <a:cubicBezTo>
                      <a:pt x="1048594" y="3354318"/>
                      <a:pt x="1100623" y="3371712"/>
                      <a:pt x="1178000" y="3379739"/>
                    </a:cubicBezTo>
                    <a:cubicBezTo>
                      <a:pt x="1286062" y="3390443"/>
                      <a:pt x="1459493" y="3366360"/>
                      <a:pt x="1572891" y="3394457"/>
                    </a:cubicBezTo>
                    <a:cubicBezTo>
                      <a:pt x="1667611" y="3417203"/>
                      <a:pt x="1771670" y="3453328"/>
                      <a:pt x="1819697" y="3512199"/>
                    </a:cubicBezTo>
                    <a:cubicBezTo>
                      <a:pt x="1861054" y="3563042"/>
                      <a:pt x="1871727" y="3641983"/>
                      <a:pt x="1866390" y="3711559"/>
                    </a:cubicBezTo>
                    <a:cubicBezTo>
                      <a:pt x="1859720" y="3790499"/>
                      <a:pt x="1805022" y="3884158"/>
                      <a:pt x="1766334" y="3957747"/>
                    </a:cubicBezTo>
                    <a:cubicBezTo>
                      <a:pt x="1732981" y="4021970"/>
                      <a:pt x="1698295" y="4075490"/>
                      <a:pt x="1654270" y="4129009"/>
                    </a:cubicBezTo>
                    <a:cubicBezTo>
                      <a:pt x="1608911" y="4183865"/>
                      <a:pt x="1498182" y="4284214"/>
                      <a:pt x="1494180" y="4281539"/>
                    </a:cubicBezTo>
                    <a:cubicBezTo>
                      <a:pt x="1491511" y="4278862"/>
                      <a:pt x="1576893" y="4163796"/>
                      <a:pt x="1583563" y="4166472"/>
                    </a:cubicBezTo>
                    <a:cubicBezTo>
                      <a:pt x="1587566" y="4169148"/>
                      <a:pt x="1578227" y="4201260"/>
                      <a:pt x="1568889" y="4221329"/>
                    </a:cubicBezTo>
                    <a:cubicBezTo>
                      <a:pt x="1555548" y="4249427"/>
                      <a:pt x="1530200" y="4289566"/>
                      <a:pt x="1502184" y="4312312"/>
                    </a:cubicBezTo>
                    <a:cubicBezTo>
                      <a:pt x="1474168" y="4336396"/>
                      <a:pt x="1430143" y="4353789"/>
                      <a:pt x="1400793" y="4361817"/>
                    </a:cubicBezTo>
                    <a:cubicBezTo>
                      <a:pt x="1379448" y="4367169"/>
                      <a:pt x="1364773" y="4368507"/>
                      <a:pt x="1343427" y="4367169"/>
                    </a:cubicBezTo>
                    <a:cubicBezTo>
                      <a:pt x="1312743" y="4364493"/>
                      <a:pt x="1262048" y="4351113"/>
                      <a:pt x="1234032" y="4337734"/>
                    </a:cubicBezTo>
                    <a:cubicBezTo>
                      <a:pt x="1214021" y="4328368"/>
                      <a:pt x="1203348" y="4319002"/>
                      <a:pt x="1188673" y="4302946"/>
                    </a:cubicBezTo>
                    <a:cubicBezTo>
                      <a:pt x="1167328" y="4280200"/>
                      <a:pt x="1139312" y="4242737"/>
                      <a:pt x="1127305" y="4207950"/>
                    </a:cubicBezTo>
                    <a:cubicBezTo>
                      <a:pt x="1115298" y="4173162"/>
                      <a:pt x="1108628" y="4137036"/>
                      <a:pt x="1116632" y="4095559"/>
                    </a:cubicBezTo>
                    <a:cubicBezTo>
                      <a:pt x="1127305" y="4038026"/>
                      <a:pt x="1179335" y="3961761"/>
                      <a:pt x="1218023" y="3901552"/>
                    </a:cubicBezTo>
                    <a:cubicBezTo>
                      <a:pt x="1255378" y="3842680"/>
                      <a:pt x="1294066" y="3789161"/>
                      <a:pt x="1340759" y="3738318"/>
                    </a:cubicBezTo>
                    <a:cubicBezTo>
                      <a:pt x="1388787" y="3686137"/>
                      <a:pt x="1439482" y="3624590"/>
                      <a:pt x="1503518" y="3591140"/>
                    </a:cubicBezTo>
                    <a:cubicBezTo>
                      <a:pt x="1570223" y="3555015"/>
                      <a:pt x="1660941" y="3546987"/>
                      <a:pt x="1735650" y="3533607"/>
                    </a:cubicBezTo>
                    <a:cubicBezTo>
                      <a:pt x="1803688" y="3520227"/>
                      <a:pt x="1866390" y="3512199"/>
                      <a:pt x="1931761" y="3508185"/>
                    </a:cubicBezTo>
                    <a:cubicBezTo>
                      <a:pt x="1997131" y="3504172"/>
                      <a:pt x="2039822" y="3512199"/>
                      <a:pt x="2129206" y="3508185"/>
                    </a:cubicBezTo>
                    <a:cubicBezTo>
                      <a:pt x="2318647" y="3500158"/>
                      <a:pt x="2832271" y="3478750"/>
                      <a:pt x="3016375" y="3438611"/>
                    </a:cubicBezTo>
                    <a:cubicBezTo>
                      <a:pt x="3103091" y="3419879"/>
                      <a:pt x="3148450" y="3405161"/>
                      <a:pt x="3203147" y="3370373"/>
                    </a:cubicBezTo>
                    <a:cubicBezTo>
                      <a:pt x="3259179" y="3335586"/>
                      <a:pt x="3305872" y="3279391"/>
                      <a:pt x="3349897" y="3228547"/>
                    </a:cubicBezTo>
                    <a:cubicBezTo>
                      <a:pt x="3393922" y="3179042"/>
                      <a:pt x="3429942" y="3137565"/>
                      <a:pt x="3468631" y="3070666"/>
                    </a:cubicBezTo>
                    <a:cubicBezTo>
                      <a:pt x="3524663" y="2972993"/>
                      <a:pt x="3595370" y="2799056"/>
                      <a:pt x="3631389" y="2683989"/>
                    </a:cubicBezTo>
                    <a:cubicBezTo>
                      <a:pt x="3659406" y="2597020"/>
                      <a:pt x="3663408" y="2523432"/>
                      <a:pt x="3683419" y="2445829"/>
                    </a:cubicBezTo>
                    <a:cubicBezTo>
                      <a:pt x="3703431" y="2370902"/>
                      <a:pt x="3738117" y="2298651"/>
                      <a:pt x="3752792" y="2226400"/>
                    </a:cubicBezTo>
                    <a:cubicBezTo>
                      <a:pt x="3766133" y="2159501"/>
                      <a:pt x="3760796" y="2095278"/>
                      <a:pt x="3771469" y="2029717"/>
                    </a:cubicBezTo>
                    <a:cubicBezTo>
                      <a:pt x="3782142" y="1962817"/>
                      <a:pt x="3811492" y="1895918"/>
                      <a:pt x="3819496" y="1827681"/>
                    </a:cubicBezTo>
                    <a:cubicBezTo>
                      <a:pt x="3827501" y="1760782"/>
                      <a:pt x="3812826" y="1703249"/>
                      <a:pt x="3823499" y="1625646"/>
                    </a:cubicBezTo>
                    <a:cubicBezTo>
                      <a:pt x="3839507" y="1517270"/>
                      <a:pt x="3907546" y="1352698"/>
                      <a:pt x="3926223" y="1242984"/>
                    </a:cubicBezTo>
                    <a:cubicBezTo>
                      <a:pt x="3939564" y="1161367"/>
                      <a:pt x="3939564" y="1097144"/>
                      <a:pt x="3939564" y="1026231"/>
                    </a:cubicBezTo>
                    <a:cubicBezTo>
                      <a:pt x="3939564" y="957994"/>
                      <a:pt x="3944901" y="885743"/>
                      <a:pt x="3923555" y="822858"/>
                    </a:cubicBezTo>
                    <a:cubicBezTo>
                      <a:pt x="3902210" y="759973"/>
                      <a:pt x="3856851" y="694412"/>
                      <a:pt x="3807490" y="651596"/>
                    </a:cubicBezTo>
                    <a:cubicBezTo>
                      <a:pt x="3759462" y="610119"/>
                      <a:pt x="3695426" y="587373"/>
                      <a:pt x="3634058" y="564628"/>
                    </a:cubicBezTo>
                    <a:cubicBezTo>
                      <a:pt x="3570022" y="541882"/>
                      <a:pt x="3504651" y="531178"/>
                      <a:pt x="3429942" y="517798"/>
                    </a:cubicBezTo>
                    <a:cubicBezTo>
                      <a:pt x="3341892" y="501742"/>
                      <a:pt x="3227161" y="478997"/>
                      <a:pt x="3136443" y="477659"/>
                    </a:cubicBezTo>
                    <a:cubicBezTo>
                      <a:pt x="3057732" y="476321"/>
                      <a:pt x="3021711" y="496391"/>
                      <a:pt x="2913650" y="501742"/>
                    </a:cubicBezTo>
                    <a:cubicBezTo>
                      <a:pt x="2625487" y="517798"/>
                      <a:pt x="1611579" y="449561"/>
                      <a:pt x="1323416" y="500404"/>
                    </a:cubicBezTo>
                    <a:cubicBezTo>
                      <a:pt x="1211353" y="520474"/>
                      <a:pt x="1168662" y="552586"/>
                      <a:pt x="1096621" y="582021"/>
                    </a:cubicBezTo>
                    <a:cubicBezTo>
                      <a:pt x="1028583" y="610119"/>
                      <a:pt x="960544" y="630189"/>
                      <a:pt x="901844" y="673004"/>
                    </a:cubicBezTo>
                    <a:cubicBezTo>
                      <a:pt x="837808" y="718495"/>
                      <a:pt x="777774" y="790746"/>
                      <a:pt x="729747" y="854969"/>
                    </a:cubicBezTo>
                    <a:cubicBezTo>
                      <a:pt x="685722" y="913841"/>
                      <a:pt x="620351" y="980740"/>
                      <a:pt x="623020" y="1040949"/>
                    </a:cubicBezTo>
                    <a:cubicBezTo>
                      <a:pt x="625688" y="1102496"/>
                      <a:pt x="719074" y="1154677"/>
                      <a:pt x="745756" y="1221576"/>
                    </a:cubicBezTo>
                    <a:cubicBezTo>
                      <a:pt x="773772" y="1291151"/>
                      <a:pt x="772438" y="1379458"/>
                      <a:pt x="780442" y="1455723"/>
                    </a:cubicBezTo>
                    <a:cubicBezTo>
                      <a:pt x="787113" y="1526636"/>
                      <a:pt x="784444" y="1594873"/>
                      <a:pt x="792449" y="1663110"/>
                    </a:cubicBezTo>
                    <a:cubicBezTo>
                      <a:pt x="800453" y="1732685"/>
                      <a:pt x="820465" y="1786204"/>
                      <a:pt x="832471" y="1869159"/>
                    </a:cubicBezTo>
                    <a:cubicBezTo>
                      <a:pt x="851149" y="1992253"/>
                      <a:pt x="869826" y="2166191"/>
                      <a:pt x="880499" y="2333438"/>
                    </a:cubicBezTo>
                    <a:cubicBezTo>
                      <a:pt x="893840" y="2531460"/>
                      <a:pt x="900510" y="2789690"/>
                      <a:pt x="900510" y="2982359"/>
                    </a:cubicBezTo>
                    <a:cubicBezTo>
                      <a:pt x="900510" y="3138903"/>
                      <a:pt x="899176" y="3320868"/>
                      <a:pt x="888503" y="3405161"/>
                    </a:cubicBezTo>
                    <a:cubicBezTo>
                      <a:pt x="883167" y="3441286"/>
                      <a:pt x="880499" y="3456004"/>
                      <a:pt x="869826" y="3481426"/>
                    </a:cubicBezTo>
                    <a:cubicBezTo>
                      <a:pt x="856485" y="3512199"/>
                      <a:pt x="832471" y="3552339"/>
                      <a:pt x="812460" y="3573746"/>
                    </a:cubicBezTo>
                    <a:cubicBezTo>
                      <a:pt x="797785" y="3588464"/>
                      <a:pt x="787113" y="3596492"/>
                      <a:pt x="768435" y="3605858"/>
                    </a:cubicBezTo>
                    <a:cubicBezTo>
                      <a:pt x="741753" y="3619238"/>
                      <a:pt x="699063" y="3635294"/>
                      <a:pt x="664376" y="3636631"/>
                    </a:cubicBezTo>
                    <a:cubicBezTo>
                      <a:pt x="629690" y="3637970"/>
                      <a:pt x="589667" y="3629942"/>
                      <a:pt x="557649" y="3613886"/>
                    </a:cubicBezTo>
                    <a:cubicBezTo>
                      <a:pt x="525631" y="3597830"/>
                      <a:pt x="492279" y="3567057"/>
                      <a:pt x="473602" y="3544311"/>
                    </a:cubicBezTo>
                    <a:cubicBezTo>
                      <a:pt x="460261" y="3528255"/>
                      <a:pt x="454924" y="3522903"/>
                      <a:pt x="446920" y="3497482"/>
                    </a:cubicBezTo>
                    <a:cubicBezTo>
                      <a:pt x="424240" y="3426569"/>
                      <a:pt x="413568" y="3217844"/>
                      <a:pt x="406897" y="3065314"/>
                    </a:cubicBezTo>
                    <a:cubicBezTo>
                      <a:pt x="398893" y="2892714"/>
                      <a:pt x="401561" y="2716101"/>
                      <a:pt x="409565" y="2514066"/>
                    </a:cubicBezTo>
                    <a:cubicBezTo>
                      <a:pt x="418904" y="2263863"/>
                      <a:pt x="456258" y="1945424"/>
                      <a:pt x="468265" y="1679166"/>
                    </a:cubicBezTo>
                    <a:cubicBezTo>
                      <a:pt x="478938" y="1434315"/>
                      <a:pt x="469599" y="1145311"/>
                      <a:pt x="481606" y="972712"/>
                    </a:cubicBezTo>
                    <a:cubicBezTo>
                      <a:pt x="488277" y="872363"/>
                      <a:pt x="490945" y="809478"/>
                      <a:pt x="510956" y="735889"/>
                    </a:cubicBezTo>
                    <a:cubicBezTo>
                      <a:pt x="529633" y="667652"/>
                      <a:pt x="557649" y="602091"/>
                      <a:pt x="593670" y="545896"/>
                    </a:cubicBezTo>
                    <a:cubicBezTo>
                      <a:pt x="628356" y="491039"/>
                      <a:pt x="671047" y="434843"/>
                      <a:pt x="724410" y="398718"/>
                    </a:cubicBezTo>
                    <a:cubicBezTo>
                      <a:pt x="779108" y="361254"/>
                      <a:pt x="851149" y="347875"/>
                      <a:pt x="917853" y="329143"/>
                    </a:cubicBezTo>
                    <a:cubicBezTo>
                      <a:pt x="985892" y="309073"/>
                      <a:pt x="1051262" y="286328"/>
                      <a:pt x="1127305" y="282314"/>
                    </a:cubicBezTo>
                    <a:cubicBezTo>
                      <a:pt x="1216689" y="278300"/>
                      <a:pt x="1356768" y="268934"/>
                      <a:pt x="1419471" y="319777"/>
                    </a:cubicBezTo>
                    <a:cubicBezTo>
                      <a:pt x="1478170" y="366606"/>
                      <a:pt x="1494180" y="457589"/>
                      <a:pt x="1507520" y="557938"/>
                    </a:cubicBezTo>
                    <a:cubicBezTo>
                      <a:pt x="1528866" y="718495"/>
                      <a:pt x="1483507" y="945952"/>
                      <a:pt x="1444818" y="1202844"/>
                    </a:cubicBezTo>
                    <a:cubicBezTo>
                      <a:pt x="1386118" y="1590859"/>
                      <a:pt x="1184671" y="2378930"/>
                      <a:pt x="1144648" y="2655892"/>
                    </a:cubicBezTo>
                    <a:cubicBezTo>
                      <a:pt x="1128639" y="2765606"/>
                      <a:pt x="1128639" y="2796380"/>
                      <a:pt x="1125971" y="2888700"/>
                    </a:cubicBezTo>
                    <a:cubicBezTo>
                      <a:pt x="1121969" y="3022498"/>
                      <a:pt x="1157989" y="3287419"/>
                      <a:pt x="1135310" y="3385091"/>
                    </a:cubicBezTo>
                    <a:cubicBezTo>
                      <a:pt x="1124637" y="3429244"/>
                      <a:pt x="1105960" y="3453328"/>
                      <a:pt x="1088617" y="3476074"/>
                    </a:cubicBezTo>
                    <a:cubicBezTo>
                      <a:pt x="1076610" y="3492130"/>
                      <a:pt x="1067271" y="3501495"/>
                      <a:pt x="1049928" y="3512199"/>
                    </a:cubicBezTo>
                    <a:cubicBezTo>
                      <a:pt x="1025914" y="3526917"/>
                      <a:pt x="981889" y="3544311"/>
                      <a:pt x="955208" y="3549663"/>
                    </a:cubicBezTo>
                    <a:cubicBezTo>
                      <a:pt x="935196" y="3553677"/>
                      <a:pt x="923190" y="3553677"/>
                      <a:pt x="903178" y="3551001"/>
                    </a:cubicBezTo>
                    <a:cubicBezTo>
                      <a:pt x="875162" y="3546987"/>
                      <a:pt x="831137" y="3529593"/>
                      <a:pt x="807124" y="3516213"/>
                    </a:cubicBezTo>
                    <a:cubicBezTo>
                      <a:pt x="789781" y="3506847"/>
                      <a:pt x="779108" y="3498820"/>
                      <a:pt x="767101" y="3482764"/>
                    </a:cubicBezTo>
                    <a:cubicBezTo>
                      <a:pt x="749758" y="3461356"/>
                      <a:pt x="720408" y="3429244"/>
                      <a:pt x="717740" y="3391781"/>
                    </a:cubicBezTo>
                    <a:cubicBezTo>
                      <a:pt x="713738" y="3334248"/>
                      <a:pt x="788447" y="3245941"/>
                      <a:pt x="795117" y="3169676"/>
                    </a:cubicBezTo>
                    <a:cubicBezTo>
                      <a:pt x="801787" y="3093411"/>
                      <a:pt x="759097" y="3027850"/>
                      <a:pt x="755094" y="2934192"/>
                    </a:cubicBezTo>
                    <a:cubicBezTo>
                      <a:pt x="749758" y="2797717"/>
                      <a:pt x="781776" y="2582303"/>
                      <a:pt x="800453" y="2427097"/>
                    </a:cubicBezTo>
                    <a:cubicBezTo>
                      <a:pt x="816462" y="2295975"/>
                      <a:pt x="841810" y="2190274"/>
                      <a:pt x="856485" y="2064504"/>
                    </a:cubicBezTo>
                    <a:cubicBezTo>
                      <a:pt x="871160" y="1928030"/>
                      <a:pt x="879165" y="1795570"/>
                      <a:pt x="885835" y="1635012"/>
                    </a:cubicBezTo>
                    <a:cubicBezTo>
                      <a:pt x="895174" y="1428963"/>
                      <a:pt x="908515" y="1093130"/>
                      <a:pt x="900510" y="928558"/>
                    </a:cubicBezTo>
                    <a:cubicBezTo>
                      <a:pt x="896508" y="840252"/>
                      <a:pt x="888503" y="782718"/>
                      <a:pt x="876496" y="726523"/>
                    </a:cubicBezTo>
                    <a:cubicBezTo>
                      <a:pt x="867158" y="685046"/>
                      <a:pt x="847147" y="655610"/>
                      <a:pt x="843144" y="619485"/>
                    </a:cubicBezTo>
                    <a:cubicBezTo>
                      <a:pt x="839142" y="586035"/>
                      <a:pt x="844478" y="544558"/>
                      <a:pt x="852483" y="517798"/>
                    </a:cubicBezTo>
                    <a:cubicBezTo>
                      <a:pt x="857819" y="499066"/>
                      <a:pt x="863156" y="488363"/>
                      <a:pt x="875162" y="472307"/>
                    </a:cubicBezTo>
                    <a:cubicBezTo>
                      <a:pt x="891171" y="449561"/>
                      <a:pt x="920521" y="418788"/>
                      <a:pt x="949871" y="402732"/>
                    </a:cubicBezTo>
                    <a:cubicBezTo>
                      <a:pt x="979221" y="386676"/>
                      <a:pt x="1020578" y="378648"/>
                      <a:pt x="1048594" y="375972"/>
                    </a:cubicBezTo>
                    <a:cubicBezTo>
                      <a:pt x="1068605" y="374634"/>
                      <a:pt x="1080612" y="375972"/>
                      <a:pt x="1099289" y="381324"/>
                    </a:cubicBezTo>
                    <a:cubicBezTo>
                      <a:pt x="1125971" y="389352"/>
                      <a:pt x="1164660" y="405408"/>
                      <a:pt x="1190007" y="426815"/>
                    </a:cubicBezTo>
                    <a:cubicBezTo>
                      <a:pt x="1215355" y="448223"/>
                      <a:pt x="1238034" y="484349"/>
                      <a:pt x="1250041" y="509770"/>
                    </a:cubicBezTo>
                    <a:cubicBezTo>
                      <a:pt x="1258046" y="527164"/>
                      <a:pt x="1262048" y="536530"/>
                      <a:pt x="1263382" y="559276"/>
                    </a:cubicBezTo>
                    <a:cubicBezTo>
                      <a:pt x="1264716" y="603429"/>
                      <a:pt x="1246039" y="681032"/>
                      <a:pt x="1228696" y="757297"/>
                    </a:cubicBezTo>
                    <a:cubicBezTo>
                      <a:pt x="1203348" y="868349"/>
                      <a:pt x="1140646" y="1035597"/>
                      <a:pt x="1112630" y="1156015"/>
                    </a:cubicBezTo>
                    <a:cubicBezTo>
                      <a:pt x="1089951" y="1253688"/>
                      <a:pt x="1076610" y="1339318"/>
                      <a:pt x="1067271" y="1426287"/>
                    </a:cubicBezTo>
                    <a:cubicBezTo>
                      <a:pt x="1059267" y="1505228"/>
                      <a:pt x="1055264" y="1573465"/>
                      <a:pt x="1057933" y="1655082"/>
                    </a:cubicBezTo>
                    <a:cubicBezTo>
                      <a:pt x="1060601" y="1748741"/>
                      <a:pt x="1072607" y="1839723"/>
                      <a:pt x="1091285" y="1954790"/>
                    </a:cubicBezTo>
                    <a:cubicBezTo>
                      <a:pt x="1116632" y="2111333"/>
                      <a:pt x="1175332" y="2297313"/>
                      <a:pt x="1211353" y="2506038"/>
                    </a:cubicBezTo>
                    <a:cubicBezTo>
                      <a:pt x="1256712" y="2773634"/>
                      <a:pt x="1415468" y="3347628"/>
                      <a:pt x="1327418" y="3427907"/>
                    </a:cubicBezTo>
                    <a:cubicBezTo>
                      <a:pt x="1283394" y="3468046"/>
                      <a:pt x="1145982" y="3426569"/>
                      <a:pt x="1103292" y="3379739"/>
                    </a:cubicBezTo>
                    <a:cubicBezTo>
                      <a:pt x="1060601" y="3331572"/>
                      <a:pt x="1072608" y="3236575"/>
                      <a:pt x="1075276" y="3140241"/>
                    </a:cubicBezTo>
                    <a:cubicBezTo>
                      <a:pt x="1079278" y="2989049"/>
                      <a:pt x="1148651" y="2784338"/>
                      <a:pt x="1171330" y="2564909"/>
                    </a:cubicBezTo>
                    <a:cubicBezTo>
                      <a:pt x="1200680" y="2278581"/>
                      <a:pt x="1195344" y="1831695"/>
                      <a:pt x="1214021" y="1564099"/>
                    </a:cubicBezTo>
                    <a:cubicBezTo>
                      <a:pt x="1227362" y="1383472"/>
                      <a:pt x="1235366" y="1281785"/>
                      <a:pt x="1259380" y="1110524"/>
                    </a:cubicBezTo>
                    <a:cubicBezTo>
                      <a:pt x="1291398" y="881729"/>
                      <a:pt x="1359437" y="448223"/>
                      <a:pt x="1406130" y="314425"/>
                    </a:cubicBezTo>
                    <a:cubicBezTo>
                      <a:pt x="1423473" y="266258"/>
                      <a:pt x="1438148" y="243512"/>
                      <a:pt x="1455491" y="220766"/>
                    </a:cubicBezTo>
                    <a:cubicBezTo>
                      <a:pt x="1467498" y="204711"/>
                      <a:pt x="1480839" y="195345"/>
                      <a:pt x="1495514" y="185979"/>
                    </a:cubicBezTo>
                    <a:cubicBezTo>
                      <a:pt x="1510189" y="175275"/>
                      <a:pt x="1522195" y="167247"/>
                      <a:pt x="1542207" y="160557"/>
                    </a:cubicBezTo>
                    <a:cubicBezTo>
                      <a:pt x="1568889" y="152529"/>
                      <a:pt x="1618250" y="147177"/>
                      <a:pt x="1646266" y="148515"/>
                    </a:cubicBezTo>
                    <a:cubicBezTo>
                      <a:pt x="1666277" y="149853"/>
                      <a:pt x="1679618" y="153867"/>
                      <a:pt x="1698295" y="161895"/>
                    </a:cubicBezTo>
                    <a:cubicBezTo>
                      <a:pt x="1724977" y="173937"/>
                      <a:pt x="1762331" y="196683"/>
                      <a:pt x="1785011" y="222104"/>
                    </a:cubicBezTo>
                    <a:cubicBezTo>
                      <a:pt x="1807691" y="247526"/>
                      <a:pt x="1825034" y="287665"/>
                      <a:pt x="1833038" y="315763"/>
                    </a:cubicBezTo>
                    <a:cubicBezTo>
                      <a:pt x="1839709" y="335833"/>
                      <a:pt x="1843711" y="367944"/>
                      <a:pt x="1839709" y="369282"/>
                    </a:cubicBezTo>
                    <a:cubicBezTo>
                      <a:pt x="1833038" y="371958"/>
                      <a:pt x="1747656" y="194007"/>
                      <a:pt x="1752993" y="191331"/>
                    </a:cubicBezTo>
                    <a:cubicBezTo>
                      <a:pt x="1758329" y="188655"/>
                      <a:pt x="1857052" y="315763"/>
                      <a:pt x="1902411" y="402732"/>
                    </a:cubicBezTo>
                    <a:cubicBezTo>
                      <a:pt x="1962445" y="517798"/>
                      <a:pt x="2023813" y="699764"/>
                      <a:pt x="2055831" y="833562"/>
                    </a:cubicBezTo>
                    <a:cubicBezTo>
                      <a:pt x="2082513" y="944614"/>
                      <a:pt x="2090517" y="1046301"/>
                      <a:pt x="2098522" y="1146649"/>
                    </a:cubicBezTo>
                    <a:cubicBezTo>
                      <a:pt x="2106526" y="1238970"/>
                      <a:pt x="2109194" y="1321925"/>
                      <a:pt x="2107860" y="1414245"/>
                    </a:cubicBezTo>
                    <a:cubicBezTo>
                      <a:pt x="2106526" y="1514594"/>
                      <a:pt x="2106526" y="1582831"/>
                      <a:pt x="2085181" y="1724657"/>
                    </a:cubicBezTo>
                    <a:cubicBezTo>
                      <a:pt x="2035820" y="2045772"/>
                      <a:pt x="1744988" y="3049258"/>
                      <a:pt x="1712970" y="3279391"/>
                    </a:cubicBezTo>
                    <a:cubicBezTo>
                      <a:pt x="1703632" y="3343614"/>
                      <a:pt x="1714304" y="3373049"/>
                      <a:pt x="1707634" y="3405161"/>
                    </a:cubicBezTo>
                    <a:cubicBezTo>
                      <a:pt x="1703632" y="3425231"/>
                      <a:pt x="1699629" y="3435934"/>
                      <a:pt x="1688957" y="3453328"/>
                    </a:cubicBezTo>
                    <a:cubicBezTo>
                      <a:pt x="1674282" y="3477412"/>
                      <a:pt x="1647600" y="3510862"/>
                      <a:pt x="1620918" y="3529593"/>
                    </a:cubicBezTo>
                    <a:cubicBezTo>
                      <a:pt x="1592902" y="3548325"/>
                      <a:pt x="1558216" y="3561705"/>
                      <a:pt x="1524864" y="3565719"/>
                    </a:cubicBezTo>
                    <a:cubicBezTo>
                      <a:pt x="1491511" y="3569732"/>
                      <a:pt x="1452823" y="3564381"/>
                      <a:pt x="1422139" y="3552339"/>
                    </a:cubicBezTo>
                    <a:cubicBezTo>
                      <a:pt x="1391455" y="3540297"/>
                      <a:pt x="1358102" y="3513537"/>
                      <a:pt x="1338091" y="3493467"/>
                    </a:cubicBezTo>
                    <a:cubicBezTo>
                      <a:pt x="1324750" y="3478750"/>
                      <a:pt x="1316746" y="3469384"/>
                      <a:pt x="1308741" y="3450652"/>
                    </a:cubicBezTo>
                    <a:cubicBezTo>
                      <a:pt x="1298068" y="3425231"/>
                      <a:pt x="1287396" y="3398471"/>
                      <a:pt x="1286062" y="3350304"/>
                    </a:cubicBezTo>
                    <a:cubicBezTo>
                      <a:pt x="1282059" y="3228547"/>
                      <a:pt x="1364773" y="2886024"/>
                      <a:pt x="1387453" y="2702721"/>
                    </a:cubicBezTo>
                    <a:cubicBezTo>
                      <a:pt x="1403462" y="2568923"/>
                      <a:pt x="1411466" y="2496672"/>
                      <a:pt x="1418136" y="2354846"/>
                    </a:cubicBezTo>
                    <a:cubicBezTo>
                      <a:pt x="1428809" y="2136755"/>
                      <a:pt x="1432812" y="1750079"/>
                      <a:pt x="1424807" y="1517270"/>
                    </a:cubicBezTo>
                    <a:cubicBezTo>
                      <a:pt x="1419471" y="1351360"/>
                      <a:pt x="1378114" y="1205520"/>
                      <a:pt x="1394123" y="1089116"/>
                    </a:cubicBezTo>
                    <a:cubicBezTo>
                      <a:pt x="1406130" y="1006161"/>
                      <a:pt x="1438148" y="945952"/>
                      <a:pt x="1468832" y="881729"/>
                    </a:cubicBezTo>
                    <a:cubicBezTo>
                      <a:pt x="1496848" y="821520"/>
                      <a:pt x="1538204" y="770676"/>
                      <a:pt x="1568889" y="713143"/>
                    </a:cubicBezTo>
                    <a:cubicBezTo>
                      <a:pt x="1599573" y="654272"/>
                      <a:pt x="1614248" y="594063"/>
                      <a:pt x="1651602" y="531178"/>
                    </a:cubicBezTo>
                    <a:cubicBezTo>
                      <a:pt x="1698295" y="454913"/>
                      <a:pt x="1756995" y="323791"/>
                      <a:pt x="1835706" y="295693"/>
                    </a:cubicBezTo>
                    <a:cubicBezTo>
                      <a:pt x="1911749" y="268934"/>
                      <a:pt x="2046492" y="311749"/>
                      <a:pt x="2111863" y="358578"/>
                    </a:cubicBezTo>
                    <a:cubicBezTo>
                      <a:pt x="2169229" y="400056"/>
                      <a:pt x="2194576" y="473645"/>
                      <a:pt x="2222592" y="540544"/>
                    </a:cubicBezTo>
                    <a:cubicBezTo>
                      <a:pt x="2253276" y="612795"/>
                      <a:pt x="2266617" y="701101"/>
                      <a:pt x="2281292" y="781380"/>
                    </a:cubicBezTo>
                    <a:cubicBezTo>
                      <a:pt x="2295967" y="861659"/>
                      <a:pt x="2306640" y="927220"/>
                      <a:pt x="2311976" y="1022217"/>
                    </a:cubicBezTo>
                    <a:cubicBezTo>
                      <a:pt x="2319981" y="1156015"/>
                      <a:pt x="2317312" y="1332628"/>
                      <a:pt x="2310642" y="1509242"/>
                    </a:cubicBezTo>
                    <a:cubicBezTo>
                      <a:pt x="2302637" y="1719305"/>
                      <a:pt x="2285294" y="1941410"/>
                      <a:pt x="2258613" y="2199640"/>
                    </a:cubicBezTo>
                    <a:cubicBezTo>
                      <a:pt x="2223926" y="2534135"/>
                      <a:pt x="2154554" y="3069327"/>
                      <a:pt x="2109195" y="3343614"/>
                    </a:cubicBezTo>
                    <a:cubicBezTo>
                      <a:pt x="2083847" y="3498820"/>
                      <a:pt x="2067838" y="3625928"/>
                      <a:pt x="2035820" y="3704869"/>
                    </a:cubicBezTo>
                    <a:cubicBezTo>
                      <a:pt x="2018476" y="3747684"/>
                      <a:pt x="2001133" y="3771768"/>
                      <a:pt x="1975786" y="3795851"/>
                    </a:cubicBezTo>
                    <a:cubicBezTo>
                      <a:pt x="1949104" y="3819935"/>
                      <a:pt x="1907747" y="3838667"/>
                      <a:pt x="1879731" y="3848032"/>
                    </a:cubicBezTo>
                    <a:cubicBezTo>
                      <a:pt x="1859720" y="3854722"/>
                      <a:pt x="1847713" y="3856060"/>
                      <a:pt x="1826368" y="3854722"/>
                    </a:cubicBezTo>
                    <a:cubicBezTo>
                      <a:pt x="1797018" y="3853384"/>
                      <a:pt x="1746322" y="3842680"/>
                      <a:pt x="1719640" y="3830639"/>
                    </a:cubicBezTo>
                    <a:cubicBezTo>
                      <a:pt x="1700963" y="3822611"/>
                      <a:pt x="1688957" y="3814583"/>
                      <a:pt x="1674282" y="3799865"/>
                    </a:cubicBezTo>
                    <a:cubicBezTo>
                      <a:pt x="1652936" y="3779796"/>
                      <a:pt x="1624920" y="3743670"/>
                      <a:pt x="1611579" y="3711559"/>
                    </a:cubicBezTo>
                    <a:cubicBezTo>
                      <a:pt x="1598239" y="3678109"/>
                      <a:pt x="1583563" y="3640645"/>
                      <a:pt x="1596904" y="3603182"/>
                    </a:cubicBezTo>
                    <a:cubicBezTo>
                      <a:pt x="1619584" y="3540297"/>
                      <a:pt x="1752993" y="3485440"/>
                      <a:pt x="1818363" y="3401147"/>
                    </a:cubicBezTo>
                    <a:cubicBezTo>
                      <a:pt x="1895740" y="3300798"/>
                      <a:pt x="1966447" y="3130875"/>
                      <a:pt x="2014474" y="3023836"/>
                    </a:cubicBezTo>
                    <a:cubicBezTo>
                      <a:pt x="2047826" y="2948909"/>
                      <a:pt x="2069172" y="2906094"/>
                      <a:pt x="2090517" y="2825815"/>
                    </a:cubicBezTo>
                    <a:cubicBezTo>
                      <a:pt x="2119867" y="2712087"/>
                      <a:pt x="2138545" y="2568923"/>
                      <a:pt x="2151885" y="2400337"/>
                    </a:cubicBezTo>
                    <a:cubicBezTo>
                      <a:pt x="2170563" y="2156825"/>
                      <a:pt x="2165226" y="1746064"/>
                      <a:pt x="2159890" y="1505228"/>
                    </a:cubicBezTo>
                    <a:cubicBezTo>
                      <a:pt x="2155888" y="1341994"/>
                      <a:pt x="2147883" y="1232280"/>
                      <a:pt x="2135876" y="1093130"/>
                    </a:cubicBezTo>
                    <a:cubicBezTo>
                      <a:pt x="2123869" y="948628"/>
                      <a:pt x="2069172" y="772014"/>
                      <a:pt x="2086515" y="652934"/>
                    </a:cubicBezTo>
                    <a:cubicBezTo>
                      <a:pt x="2099856" y="564627"/>
                      <a:pt x="2130540" y="487024"/>
                      <a:pt x="2179901" y="433505"/>
                    </a:cubicBezTo>
                    <a:cubicBezTo>
                      <a:pt x="2227928" y="382662"/>
                      <a:pt x="2307974" y="347874"/>
                      <a:pt x="2374678" y="334495"/>
                    </a:cubicBezTo>
                    <a:cubicBezTo>
                      <a:pt x="2438715" y="321115"/>
                      <a:pt x="2513423" y="322453"/>
                      <a:pt x="2574792" y="347874"/>
                    </a:cubicBezTo>
                    <a:cubicBezTo>
                      <a:pt x="2641496" y="375972"/>
                      <a:pt x="2712203" y="445547"/>
                      <a:pt x="2754894" y="507094"/>
                    </a:cubicBezTo>
                    <a:cubicBezTo>
                      <a:pt x="2794916" y="563289"/>
                      <a:pt x="2809591" y="628850"/>
                      <a:pt x="2830937" y="697087"/>
                    </a:cubicBezTo>
                    <a:cubicBezTo>
                      <a:pt x="2853616" y="770676"/>
                      <a:pt x="2872293" y="824196"/>
                      <a:pt x="2884300" y="935248"/>
                    </a:cubicBezTo>
                    <a:cubicBezTo>
                      <a:pt x="2912316" y="1178761"/>
                      <a:pt x="2893639" y="1863807"/>
                      <a:pt x="2890971" y="2122037"/>
                    </a:cubicBezTo>
                    <a:cubicBezTo>
                      <a:pt x="2889636" y="2247807"/>
                      <a:pt x="2889636" y="2299989"/>
                      <a:pt x="2884300" y="2401675"/>
                    </a:cubicBezTo>
                    <a:cubicBezTo>
                      <a:pt x="2877630" y="2523431"/>
                      <a:pt x="2874962" y="2669271"/>
                      <a:pt x="2848280" y="2803069"/>
                    </a:cubicBezTo>
                    <a:cubicBezTo>
                      <a:pt x="2821598" y="2942219"/>
                      <a:pt x="2761564" y="3109467"/>
                      <a:pt x="2720207" y="3219181"/>
                    </a:cubicBezTo>
                    <a:cubicBezTo>
                      <a:pt x="2692191" y="3294109"/>
                      <a:pt x="2670846" y="3343614"/>
                      <a:pt x="2637494" y="3402485"/>
                    </a:cubicBezTo>
                    <a:cubicBezTo>
                      <a:pt x="2602807" y="3462694"/>
                      <a:pt x="2550778" y="3577761"/>
                      <a:pt x="2512089" y="3576422"/>
                    </a:cubicBezTo>
                    <a:cubicBezTo>
                      <a:pt x="2474735" y="3575084"/>
                      <a:pt x="2400026" y="3461356"/>
                      <a:pt x="2408030" y="3398471"/>
                    </a:cubicBezTo>
                    <a:cubicBezTo>
                      <a:pt x="2418703" y="3311502"/>
                      <a:pt x="2626821" y="3212491"/>
                      <a:pt x="2688189" y="3116157"/>
                    </a:cubicBezTo>
                    <a:cubicBezTo>
                      <a:pt x="2736216" y="3041230"/>
                      <a:pt x="2740218" y="2986373"/>
                      <a:pt x="2770902" y="2888700"/>
                    </a:cubicBezTo>
                    <a:cubicBezTo>
                      <a:pt x="2822932" y="2722790"/>
                      <a:pt x="2908314" y="2412379"/>
                      <a:pt x="2949671" y="2202316"/>
                    </a:cubicBezTo>
                    <a:cubicBezTo>
                      <a:pt x="2984357" y="2028378"/>
                      <a:pt x="3001700" y="1879863"/>
                      <a:pt x="3013707" y="1717967"/>
                    </a:cubicBezTo>
                    <a:cubicBezTo>
                      <a:pt x="3025714" y="1556071"/>
                      <a:pt x="3040389" y="1366078"/>
                      <a:pt x="3023045" y="1232280"/>
                    </a:cubicBezTo>
                    <a:cubicBezTo>
                      <a:pt x="3011039" y="1134607"/>
                      <a:pt x="2991027" y="1077074"/>
                      <a:pt x="2955007" y="984753"/>
                    </a:cubicBezTo>
                    <a:cubicBezTo>
                      <a:pt x="2904311" y="854969"/>
                      <a:pt x="2757562" y="635540"/>
                      <a:pt x="2726878" y="535192"/>
                    </a:cubicBezTo>
                    <a:cubicBezTo>
                      <a:pt x="2712203" y="488362"/>
                      <a:pt x="2709534" y="462941"/>
                      <a:pt x="2713537" y="428153"/>
                    </a:cubicBezTo>
                    <a:cubicBezTo>
                      <a:pt x="2717539" y="393366"/>
                      <a:pt x="2730880" y="355902"/>
                      <a:pt x="2749557" y="327805"/>
                    </a:cubicBezTo>
                    <a:cubicBezTo>
                      <a:pt x="2769569" y="298369"/>
                      <a:pt x="2798919" y="271610"/>
                      <a:pt x="2829603" y="255554"/>
                    </a:cubicBezTo>
                    <a:cubicBezTo>
                      <a:pt x="2860287" y="239498"/>
                      <a:pt x="2898975" y="228794"/>
                      <a:pt x="2933661" y="228794"/>
                    </a:cubicBezTo>
                    <a:cubicBezTo>
                      <a:pt x="2968348" y="228794"/>
                      <a:pt x="3007036" y="238160"/>
                      <a:pt x="3037720" y="254216"/>
                    </a:cubicBezTo>
                    <a:cubicBezTo>
                      <a:pt x="3068404" y="270272"/>
                      <a:pt x="3107093" y="287665"/>
                      <a:pt x="3117766" y="325129"/>
                    </a:cubicBezTo>
                    <a:cubicBezTo>
                      <a:pt x="3137777" y="392028"/>
                      <a:pt x="3029716" y="539206"/>
                      <a:pt x="3025714" y="655610"/>
                    </a:cubicBezTo>
                    <a:cubicBezTo>
                      <a:pt x="3021711" y="784056"/>
                      <a:pt x="3088416" y="908488"/>
                      <a:pt x="3112429" y="1065032"/>
                    </a:cubicBezTo>
                    <a:cubicBezTo>
                      <a:pt x="3144447" y="1272419"/>
                      <a:pt x="3169795" y="1568113"/>
                      <a:pt x="3180468" y="1791556"/>
                    </a:cubicBezTo>
                    <a:cubicBezTo>
                      <a:pt x="3189807" y="1981549"/>
                      <a:pt x="3189807" y="2186260"/>
                      <a:pt x="3184470" y="2321396"/>
                    </a:cubicBezTo>
                    <a:cubicBezTo>
                      <a:pt x="3181802" y="2405689"/>
                      <a:pt x="3177800" y="2443153"/>
                      <a:pt x="3167127" y="2527445"/>
                    </a:cubicBezTo>
                    <a:cubicBezTo>
                      <a:pt x="3151118" y="2661243"/>
                      <a:pt x="3120434" y="2940881"/>
                      <a:pt x="3087082" y="3042568"/>
                    </a:cubicBezTo>
                    <a:cubicBezTo>
                      <a:pt x="3072407" y="3088059"/>
                      <a:pt x="3060400" y="3112143"/>
                      <a:pt x="3037720" y="3137565"/>
                    </a:cubicBezTo>
                    <a:cubicBezTo>
                      <a:pt x="3015041" y="3162986"/>
                      <a:pt x="2981689" y="3185732"/>
                      <a:pt x="2949671" y="3197774"/>
                    </a:cubicBezTo>
                    <a:cubicBezTo>
                      <a:pt x="2917652" y="3209816"/>
                      <a:pt x="2873627" y="3211154"/>
                      <a:pt x="2844277" y="3209816"/>
                    </a:cubicBezTo>
                    <a:cubicBezTo>
                      <a:pt x="2824266" y="3208478"/>
                      <a:pt x="2808257" y="3203126"/>
                      <a:pt x="2792248" y="3196436"/>
                    </a:cubicBezTo>
                    <a:cubicBezTo>
                      <a:pt x="2776239" y="3189746"/>
                      <a:pt x="2761564" y="3184394"/>
                      <a:pt x="2745555" y="3172352"/>
                    </a:cubicBezTo>
                    <a:cubicBezTo>
                      <a:pt x="2722876" y="3154958"/>
                      <a:pt x="2690857" y="3122847"/>
                      <a:pt x="2674848" y="3092073"/>
                    </a:cubicBezTo>
                    <a:cubicBezTo>
                      <a:pt x="2658839" y="3061299"/>
                      <a:pt x="2646832" y="3038554"/>
                      <a:pt x="2650835" y="2989049"/>
                    </a:cubicBezTo>
                    <a:cubicBezTo>
                      <a:pt x="2660173" y="2845885"/>
                      <a:pt x="2896307" y="2370901"/>
                      <a:pt x="2961677" y="2180908"/>
                    </a:cubicBezTo>
                    <a:cubicBezTo>
                      <a:pt x="2996364" y="2079222"/>
                      <a:pt x="3015041" y="2027041"/>
                      <a:pt x="3033718" y="1944085"/>
                    </a:cubicBezTo>
                    <a:cubicBezTo>
                      <a:pt x="3053729" y="1854441"/>
                      <a:pt x="3063068" y="1786204"/>
                      <a:pt x="3071073" y="1659096"/>
                    </a:cubicBezTo>
                    <a:cubicBezTo>
                      <a:pt x="3085748" y="1403541"/>
                      <a:pt x="3013707" y="721171"/>
                      <a:pt x="3056398" y="499066"/>
                    </a:cubicBezTo>
                    <a:cubicBezTo>
                      <a:pt x="3075075" y="404070"/>
                      <a:pt x="3093752" y="354564"/>
                      <a:pt x="3137777" y="303721"/>
                    </a:cubicBezTo>
                    <a:cubicBezTo>
                      <a:pt x="3181802" y="252878"/>
                      <a:pt x="3259179" y="204710"/>
                      <a:pt x="3321881" y="196683"/>
                    </a:cubicBezTo>
                    <a:cubicBezTo>
                      <a:pt x="3381915" y="188655"/>
                      <a:pt x="3439281" y="214076"/>
                      <a:pt x="3508654" y="248864"/>
                    </a:cubicBezTo>
                    <a:cubicBezTo>
                      <a:pt x="3618049" y="303721"/>
                      <a:pt x="3812826" y="442871"/>
                      <a:pt x="3887535" y="543220"/>
                    </a:cubicBezTo>
                    <a:cubicBezTo>
                      <a:pt x="3938230" y="611457"/>
                      <a:pt x="3948903" y="679694"/>
                      <a:pt x="3966246" y="753283"/>
                    </a:cubicBezTo>
                    <a:cubicBezTo>
                      <a:pt x="3983589" y="829548"/>
                      <a:pt x="3988926" y="916516"/>
                      <a:pt x="3991594" y="991443"/>
                    </a:cubicBezTo>
                    <a:cubicBezTo>
                      <a:pt x="3994262" y="1059680"/>
                      <a:pt x="3992928" y="1094468"/>
                      <a:pt x="3983589" y="1185451"/>
                    </a:cubicBezTo>
                    <a:cubicBezTo>
                      <a:pt x="3962244" y="1404879"/>
                      <a:pt x="3856851" y="2063166"/>
                      <a:pt x="3814160" y="2306678"/>
                    </a:cubicBezTo>
                    <a:cubicBezTo>
                      <a:pt x="3794149" y="2425759"/>
                      <a:pt x="3782142" y="2488644"/>
                      <a:pt x="3762131" y="2570261"/>
                    </a:cubicBezTo>
                    <a:cubicBezTo>
                      <a:pt x="3743454" y="2643850"/>
                      <a:pt x="3728778" y="2697369"/>
                      <a:pt x="3700762" y="2774972"/>
                    </a:cubicBezTo>
                    <a:cubicBezTo>
                      <a:pt x="3663408" y="2880672"/>
                      <a:pt x="3612712" y="3023836"/>
                      <a:pt x="3546008" y="3145593"/>
                    </a:cubicBezTo>
                    <a:cubicBezTo>
                      <a:pt x="3473967" y="3278053"/>
                      <a:pt x="3343227" y="3461356"/>
                      <a:pt x="3277856" y="3538959"/>
                    </a:cubicBezTo>
                    <a:cubicBezTo>
                      <a:pt x="3247172" y="3576422"/>
                      <a:pt x="3225827" y="3597830"/>
                      <a:pt x="3201813" y="3613886"/>
                    </a:cubicBezTo>
                    <a:cubicBezTo>
                      <a:pt x="3184470" y="3625927"/>
                      <a:pt x="3172463" y="3629942"/>
                      <a:pt x="3152452" y="3635294"/>
                    </a:cubicBezTo>
                    <a:cubicBezTo>
                      <a:pt x="3124436" y="3641983"/>
                      <a:pt x="3080411" y="3647335"/>
                      <a:pt x="3047059" y="3640645"/>
                    </a:cubicBezTo>
                    <a:cubicBezTo>
                      <a:pt x="3013707" y="3633955"/>
                      <a:pt x="2976352" y="3617900"/>
                      <a:pt x="2949670" y="3596492"/>
                    </a:cubicBezTo>
                    <a:cubicBezTo>
                      <a:pt x="2922989" y="3575084"/>
                      <a:pt x="2897641" y="3542973"/>
                      <a:pt x="2884300" y="3510862"/>
                    </a:cubicBezTo>
                    <a:cubicBezTo>
                      <a:pt x="2870959" y="3478750"/>
                      <a:pt x="2864289" y="3441286"/>
                      <a:pt x="2866957" y="3406499"/>
                    </a:cubicBezTo>
                    <a:cubicBezTo>
                      <a:pt x="2869625" y="3371711"/>
                      <a:pt x="2876295" y="3338262"/>
                      <a:pt x="2898975" y="3304812"/>
                    </a:cubicBezTo>
                    <a:cubicBezTo>
                      <a:pt x="2933661" y="3253969"/>
                      <a:pt x="3032384" y="3209816"/>
                      <a:pt x="3087082" y="3149606"/>
                    </a:cubicBezTo>
                    <a:cubicBezTo>
                      <a:pt x="3143113" y="3088059"/>
                      <a:pt x="3196477" y="3013132"/>
                      <a:pt x="3229829" y="2935529"/>
                    </a:cubicBezTo>
                    <a:cubicBezTo>
                      <a:pt x="3263181" y="2857927"/>
                      <a:pt x="3268518" y="2783000"/>
                      <a:pt x="3285861" y="2685327"/>
                    </a:cubicBezTo>
                    <a:cubicBezTo>
                      <a:pt x="3309874" y="2551529"/>
                      <a:pt x="3337890" y="2368226"/>
                      <a:pt x="3355233" y="2207668"/>
                    </a:cubicBezTo>
                    <a:cubicBezTo>
                      <a:pt x="3372577" y="2044434"/>
                      <a:pt x="3385917" y="1893242"/>
                      <a:pt x="3391254" y="1715291"/>
                    </a:cubicBezTo>
                    <a:cubicBezTo>
                      <a:pt x="3397925" y="1505228"/>
                      <a:pt x="3391254" y="1192140"/>
                      <a:pt x="3380581" y="1024893"/>
                    </a:cubicBezTo>
                    <a:cubicBezTo>
                      <a:pt x="3375245" y="929896"/>
                      <a:pt x="3355233" y="850955"/>
                      <a:pt x="3356567" y="801450"/>
                    </a:cubicBezTo>
                    <a:cubicBezTo>
                      <a:pt x="3356567" y="777366"/>
                      <a:pt x="3357902" y="768000"/>
                      <a:pt x="3364572" y="747931"/>
                    </a:cubicBezTo>
                    <a:cubicBezTo>
                      <a:pt x="3373911" y="721171"/>
                      <a:pt x="3392588" y="681032"/>
                      <a:pt x="3415267" y="655610"/>
                    </a:cubicBezTo>
                    <a:cubicBezTo>
                      <a:pt x="3437947" y="630188"/>
                      <a:pt x="3471299" y="608781"/>
                      <a:pt x="3503317" y="596739"/>
                    </a:cubicBezTo>
                    <a:cubicBezTo>
                      <a:pt x="3535336" y="584697"/>
                      <a:pt x="3575358" y="580683"/>
                      <a:pt x="3608710" y="586035"/>
                    </a:cubicBezTo>
                    <a:cubicBezTo>
                      <a:pt x="3642062" y="591387"/>
                      <a:pt x="3682085" y="610119"/>
                      <a:pt x="3706099" y="624837"/>
                    </a:cubicBezTo>
                    <a:cubicBezTo>
                      <a:pt x="3723442" y="635540"/>
                      <a:pt x="3734115" y="644906"/>
                      <a:pt x="3746121" y="660962"/>
                    </a:cubicBezTo>
                    <a:cubicBezTo>
                      <a:pt x="3763465" y="683708"/>
                      <a:pt x="3786144" y="711805"/>
                      <a:pt x="3792815" y="755959"/>
                    </a:cubicBezTo>
                    <a:cubicBezTo>
                      <a:pt x="3806155" y="844265"/>
                      <a:pt x="3744788" y="1054328"/>
                      <a:pt x="3732781" y="1172071"/>
                    </a:cubicBezTo>
                    <a:cubicBezTo>
                      <a:pt x="3723442" y="1256364"/>
                      <a:pt x="3727444" y="1309883"/>
                      <a:pt x="3718106" y="1392838"/>
                    </a:cubicBezTo>
                    <a:cubicBezTo>
                      <a:pt x="3706099" y="1502552"/>
                      <a:pt x="3680751" y="1653744"/>
                      <a:pt x="3656738" y="1770148"/>
                    </a:cubicBezTo>
                    <a:cubicBezTo>
                      <a:pt x="3635392" y="1871835"/>
                      <a:pt x="3614047" y="1948100"/>
                      <a:pt x="3583363" y="2052462"/>
                    </a:cubicBezTo>
                    <a:cubicBezTo>
                      <a:pt x="3543340" y="2183584"/>
                      <a:pt x="3480638" y="2378929"/>
                      <a:pt x="3432611" y="2491320"/>
                    </a:cubicBezTo>
                    <a:cubicBezTo>
                      <a:pt x="3401927" y="2563571"/>
                      <a:pt x="3377913" y="2607724"/>
                      <a:pt x="3343226" y="2665257"/>
                    </a:cubicBezTo>
                    <a:cubicBezTo>
                      <a:pt x="3305872" y="2726805"/>
                      <a:pt x="3273854" y="2777648"/>
                      <a:pt x="3213820" y="2848561"/>
                    </a:cubicBezTo>
                    <a:cubicBezTo>
                      <a:pt x="3112429" y="2968979"/>
                      <a:pt x="2894973" y="3160310"/>
                      <a:pt x="2764232" y="3298122"/>
                    </a:cubicBezTo>
                    <a:cubicBezTo>
                      <a:pt x="2657505" y="3410513"/>
                      <a:pt x="2569455" y="3534945"/>
                      <a:pt x="2484073" y="3612548"/>
                    </a:cubicBezTo>
                    <a:cubicBezTo>
                      <a:pt x="2425374" y="3666067"/>
                      <a:pt x="2378680" y="3696841"/>
                      <a:pt x="2318647" y="3732966"/>
                    </a:cubicBezTo>
                    <a:cubicBezTo>
                      <a:pt x="2255944" y="3771768"/>
                      <a:pt x="2166560" y="3853384"/>
                      <a:pt x="2114531" y="3834653"/>
                    </a:cubicBezTo>
                    <a:cubicBezTo>
                      <a:pt x="2059833" y="3815921"/>
                      <a:pt x="2065170" y="3648673"/>
                      <a:pt x="2005136" y="3599168"/>
                    </a:cubicBezTo>
                    <a:cubicBezTo>
                      <a:pt x="1946436" y="3551001"/>
                      <a:pt x="1760997" y="3563042"/>
                      <a:pt x="1760997" y="3540297"/>
                    </a:cubicBezTo>
                    <a:cubicBezTo>
                      <a:pt x="1759663" y="3516213"/>
                      <a:pt x="1978454" y="3465370"/>
                      <a:pt x="2035820" y="3457342"/>
                    </a:cubicBezTo>
                    <a:cubicBezTo>
                      <a:pt x="2061167" y="3453328"/>
                      <a:pt x="2069172" y="3453328"/>
                      <a:pt x="2090517" y="3457342"/>
                    </a:cubicBezTo>
                    <a:cubicBezTo>
                      <a:pt x="2119867" y="3462694"/>
                      <a:pt x="2167894" y="3481426"/>
                      <a:pt x="2193242" y="3496143"/>
                    </a:cubicBezTo>
                    <a:cubicBezTo>
                      <a:pt x="2211919" y="3506847"/>
                      <a:pt x="2221258" y="3516213"/>
                      <a:pt x="2234599" y="3532269"/>
                    </a:cubicBezTo>
                    <a:cubicBezTo>
                      <a:pt x="2253276" y="3556353"/>
                      <a:pt x="2278624" y="3595154"/>
                      <a:pt x="2286628" y="3629942"/>
                    </a:cubicBezTo>
                    <a:cubicBezTo>
                      <a:pt x="2294633" y="3664729"/>
                      <a:pt x="2294633" y="3704869"/>
                      <a:pt x="2286628" y="3739656"/>
                    </a:cubicBezTo>
                    <a:cubicBezTo>
                      <a:pt x="2278624" y="3774444"/>
                      <a:pt x="2254610" y="3811907"/>
                      <a:pt x="2235933" y="3835991"/>
                    </a:cubicBezTo>
                    <a:cubicBezTo>
                      <a:pt x="2222592" y="3853384"/>
                      <a:pt x="2209251" y="3862750"/>
                      <a:pt x="2194576" y="3873454"/>
                    </a:cubicBezTo>
                    <a:cubicBezTo>
                      <a:pt x="2179901" y="3884158"/>
                      <a:pt x="2169229" y="3890848"/>
                      <a:pt x="2146549" y="3898876"/>
                    </a:cubicBezTo>
                    <a:cubicBezTo>
                      <a:pt x="2103858" y="3914931"/>
                      <a:pt x="1995797" y="3943029"/>
                      <a:pt x="1950438" y="3945705"/>
                    </a:cubicBezTo>
                    <a:cubicBezTo>
                      <a:pt x="1926424" y="3947043"/>
                      <a:pt x="1913083" y="3944367"/>
                      <a:pt x="1894406" y="3940353"/>
                    </a:cubicBezTo>
                    <a:cubicBezTo>
                      <a:pt x="1877063" y="3936339"/>
                      <a:pt x="1861054" y="3932325"/>
                      <a:pt x="1842377" y="3921621"/>
                    </a:cubicBezTo>
                    <a:cubicBezTo>
                      <a:pt x="1817029" y="3906903"/>
                      <a:pt x="1779675" y="3878806"/>
                      <a:pt x="1758329" y="3849370"/>
                    </a:cubicBezTo>
                    <a:cubicBezTo>
                      <a:pt x="1738318" y="3819935"/>
                      <a:pt x="1723643" y="3782471"/>
                      <a:pt x="1718307" y="3747684"/>
                    </a:cubicBezTo>
                    <a:cubicBezTo>
                      <a:pt x="1712970" y="3712896"/>
                      <a:pt x="1716972" y="3671419"/>
                      <a:pt x="1728979" y="3637970"/>
                    </a:cubicBezTo>
                    <a:cubicBezTo>
                      <a:pt x="1740986" y="3604520"/>
                      <a:pt x="1767668" y="3567056"/>
                      <a:pt x="1789013" y="3545649"/>
                    </a:cubicBezTo>
                    <a:cubicBezTo>
                      <a:pt x="1803688" y="3530931"/>
                      <a:pt x="1815695" y="3522903"/>
                      <a:pt x="1834372" y="3513537"/>
                    </a:cubicBezTo>
                    <a:cubicBezTo>
                      <a:pt x="1861054" y="3500157"/>
                      <a:pt x="1897074" y="3492129"/>
                      <a:pt x="1941099" y="3485439"/>
                    </a:cubicBezTo>
                    <a:cubicBezTo>
                      <a:pt x="2006470" y="3476074"/>
                      <a:pt x="2129206" y="3462694"/>
                      <a:pt x="2191908" y="3476074"/>
                    </a:cubicBezTo>
                    <a:cubicBezTo>
                      <a:pt x="2233265" y="3485439"/>
                      <a:pt x="2263949" y="3502833"/>
                      <a:pt x="2290631" y="3525579"/>
                    </a:cubicBezTo>
                    <a:cubicBezTo>
                      <a:pt x="2317312" y="3548325"/>
                      <a:pt x="2341326" y="3588464"/>
                      <a:pt x="2354667" y="3615224"/>
                    </a:cubicBezTo>
                    <a:cubicBezTo>
                      <a:pt x="2364005" y="3635294"/>
                      <a:pt x="2368008" y="3648673"/>
                      <a:pt x="2369342" y="3670081"/>
                    </a:cubicBezTo>
                    <a:cubicBezTo>
                      <a:pt x="2372010" y="3700855"/>
                      <a:pt x="2365340" y="3750360"/>
                      <a:pt x="2357335" y="3779795"/>
                    </a:cubicBezTo>
                    <a:cubicBezTo>
                      <a:pt x="2351999" y="3799865"/>
                      <a:pt x="2345328" y="3811907"/>
                      <a:pt x="2333321" y="3829301"/>
                    </a:cubicBezTo>
                    <a:cubicBezTo>
                      <a:pt x="2315978" y="3853384"/>
                      <a:pt x="2277290" y="3888172"/>
                      <a:pt x="2251942" y="3904228"/>
                    </a:cubicBezTo>
                    <a:cubicBezTo>
                      <a:pt x="2233265" y="3916269"/>
                      <a:pt x="2225260" y="3918946"/>
                      <a:pt x="2199913" y="3925635"/>
                    </a:cubicBezTo>
                    <a:cubicBezTo>
                      <a:pt x="2137210" y="3941691"/>
                      <a:pt x="1933095" y="3965775"/>
                      <a:pt x="1869059" y="3965775"/>
                    </a:cubicBezTo>
                    <a:cubicBezTo>
                      <a:pt x="1843711" y="3965775"/>
                      <a:pt x="1834372" y="3965775"/>
                      <a:pt x="1814361" y="3959085"/>
                    </a:cubicBezTo>
                    <a:cubicBezTo>
                      <a:pt x="1785011" y="3949719"/>
                      <a:pt x="1742320" y="3930987"/>
                      <a:pt x="1715638" y="3906903"/>
                    </a:cubicBezTo>
                    <a:cubicBezTo>
                      <a:pt x="1688957" y="3882820"/>
                      <a:pt x="1664943" y="3842680"/>
                      <a:pt x="1652936" y="3814583"/>
                    </a:cubicBezTo>
                    <a:cubicBezTo>
                      <a:pt x="1643597" y="3794513"/>
                      <a:pt x="1640929" y="3782471"/>
                      <a:pt x="1639595" y="3761064"/>
                    </a:cubicBezTo>
                    <a:cubicBezTo>
                      <a:pt x="1638261" y="3730290"/>
                      <a:pt x="1639595" y="3683461"/>
                      <a:pt x="1652936" y="3650011"/>
                    </a:cubicBezTo>
                    <a:cubicBezTo>
                      <a:pt x="1666277" y="3616562"/>
                      <a:pt x="1688957" y="3583112"/>
                      <a:pt x="1715638" y="3559028"/>
                    </a:cubicBezTo>
                    <a:cubicBezTo>
                      <a:pt x="1742320" y="3534945"/>
                      <a:pt x="1785011" y="3516213"/>
                      <a:pt x="1814361" y="3506847"/>
                    </a:cubicBezTo>
                    <a:cubicBezTo>
                      <a:pt x="1834372" y="3500157"/>
                      <a:pt x="1845045" y="3500157"/>
                      <a:pt x="1869059" y="3500157"/>
                    </a:cubicBezTo>
                    <a:cubicBezTo>
                      <a:pt x="1914418" y="3501495"/>
                      <a:pt x="1991795" y="3532269"/>
                      <a:pt x="2069172" y="3530931"/>
                    </a:cubicBezTo>
                    <a:cubicBezTo>
                      <a:pt x="2178567" y="3528255"/>
                      <a:pt x="2426708" y="3520227"/>
                      <a:pt x="2465396" y="3454666"/>
                    </a:cubicBezTo>
                    <a:cubicBezTo>
                      <a:pt x="2493412" y="3406499"/>
                      <a:pt x="2434712" y="3308826"/>
                      <a:pt x="2398692" y="3245941"/>
                    </a:cubicBezTo>
                    <a:cubicBezTo>
                      <a:pt x="2360003" y="3179042"/>
                      <a:pt x="2275956" y="3132213"/>
                      <a:pt x="2237267" y="3067990"/>
                    </a:cubicBezTo>
                    <a:cubicBezTo>
                      <a:pt x="2201247" y="3009118"/>
                      <a:pt x="2203915" y="2939543"/>
                      <a:pt x="2166560" y="2876658"/>
                    </a:cubicBezTo>
                    <a:cubicBezTo>
                      <a:pt x="2122535" y="2803069"/>
                      <a:pt x="2011806" y="2714763"/>
                      <a:pt x="1979788" y="2661243"/>
                    </a:cubicBezTo>
                    <a:cubicBezTo>
                      <a:pt x="1963779" y="2634484"/>
                      <a:pt x="1958443" y="2617090"/>
                      <a:pt x="1953106" y="2593006"/>
                    </a:cubicBezTo>
                    <a:cubicBezTo>
                      <a:pt x="1947770" y="2568923"/>
                      <a:pt x="1945102" y="2542163"/>
                      <a:pt x="1947770" y="2518080"/>
                    </a:cubicBezTo>
                    <a:cubicBezTo>
                      <a:pt x="1950438" y="2493996"/>
                      <a:pt x="1957108" y="2468574"/>
                      <a:pt x="1967781" y="2445828"/>
                    </a:cubicBezTo>
                    <a:cubicBezTo>
                      <a:pt x="1978454" y="2423083"/>
                      <a:pt x="1993129" y="2401675"/>
                      <a:pt x="2009138" y="2384281"/>
                    </a:cubicBezTo>
                    <a:cubicBezTo>
                      <a:pt x="2026481" y="2366888"/>
                      <a:pt x="2046492" y="2350832"/>
                      <a:pt x="2067838" y="2338790"/>
                    </a:cubicBezTo>
                    <a:cubicBezTo>
                      <a:pt x="2089183" y="2326748"/>
                      <a:pt x="2114531" y="2318720"/>
                      <a:pt x="2138545" y="2314706"/>
                    </a:cubicBezTo>
                    <a:cubicBezTo>
                      <a:pt x="2162558" y="2310692"/>
                      <a:pt x="2189240" y="2310692"/>
                      <a:pt x="2213253" y="2314706"/>
                    </a:cubicBezTo>
                    <a:cubicBezTo>
                      <a:pt x="2237267" y="2318720"/>
                      <a:pt x="2262615" y="2325410"/>
                      <a:pt x="2283960" y="2337452"/>
                    </a:cubicBezTo>
                    <a:cubicBezTo>
                      <a:pt x="2305306" y="2348156"/>
                      <a:pt x="2325317" y="2365549"/>
                      <a:pt x="2342660" y="2382943"/>
                    </a:cubicBezTo>
                    <a:cubicBezTo>
                      <a:pt x="2360003" y="2400337"/>
                      <a:pt x="2374678" y="2421745"/>
                      <a:pt x="2385351" y="2444490"/>
                    </a:cubicBezTo>
                    <a:cubicBezTo>
                      <a:pt x="2396024" y="2465898"/>
                      <a:pt x="2402694" y="2491320"/>
                      <a:pt x="2405362" y="2515404"/>
                    </a:cubicBezTo>
                    <a:cubicBezTo>
                      <a:pt x="2408030" y="2539487"/>
                      <a:pt x="2406696" y="2566247"/>
                      <a:pt x="2401360" y="2590330"/>
                    </a:cubicBezTo>
                    <a:cubicBezTo>
                      <a:pt x="2396024" y="2614414"/>
                      <a:pt x="2386685" y="2638498"/>
                      <a:pt x="2374678" y="2659905"/>
                    </a:cubicBezTo>
                    <a:cubicBezTo>
                      <a:pt x="2362672" y="2681313"/>
                      <a:pt x="2345328" y="2701383"/>
                      <a:pt x="2326651" y="2717438"/>
                    </a:cubicBezTo>
                    <a:cubicBezTo>
                      <a:pt x="2307974" y="2733494"/>
                      <a:pt x="2285294" y="2745536"/>
                      <a:pt x="2262615" y="2754902"/>
                    </a:cubicBezTo>
                    <a:cubicBezTo>
                      <a:pt x="2239935" y="2764268"/>
                      <a:pt x="2214588" y="2770958"/>
                      <a:pt x="2190574" y="2772296"/>
                    </a:cubicBezTo>
                    <a:cubicBezTo>
                      <a:pt x="2166560" y="2773634"/>
                      <a:pt x="2139879" y="2770958"/>
                      <a:pt x="2115865" y="2764268"/>
                    </a:cubicBezTo>
                    <a:cubicBezTo>
                      <a:pt x="2091851" y="2757578"/>
                      <a:pt x="2069172" y="2746874"/>
                      <a:pt x="2049161" y="2733494"/>
                    </a:cubicBezTo>
                    <a:cubicBezTo>
                      <a:pt x="2029149" y="2720114"/>
                      <a:pt x="2009138" y="2702721"/>
                      <a:pt x="1994463" y="2682651"/>
                    </a:cubicBezTo>
                    <a:cubicBezTo>
                      <a:pt x="1979788" y="2662581"/>
                      <a:pt x="1967781" y="2638498"/>
                      <a:pt x="1959777" y="2615752"/>
                    </a:cubicBezTo>
                    <a:cubicBezTo>
                      <a:pt x="1951772" y="2593006"/>
                      <a:pt x="1946436" y="2567585"/>
                      <a:pt x="1946436" y="2543501"/>
                    </a:cubicBezTo>
                    <a:cubicBezTo>
                      <a:pt x="1946436" y="2519417"/>
                      <a:pt x="1950438" y="2492658"/>
                      <a:pt x="1958443" y="2468574"/>
                    </a:cubicBezTo>
                    <a:cubicBezTo>
                      <a:pt x="1966447" y="2445828"/>
                      <a:pt x="1978454" y="2423083"/>
                      <a:pt x="1993129" y="2403013"/>
                    </a:cubicBezTo>
                    <a:cubicBezTo>
                      <a:pt x="2007804" y="2384281"/>
                      <a:pt x="2026481" y="2365549"/>
                      <a:pt x="2046492" y="2352170"/>
                    </a:cubicBezTo>
                    <a:cubicBezTo>
                      <a:pt x="2066504" y="2338790"/>
                      <a:pt x="2090517" y="2326748"/>
                      <a:pt x="2114531" y="2320058"/>
                    </a:cubicBezTo>
                    <a:cubicBezTo>
                      <a:pt x="2138545" y="2313368"/>
                      <a:pt x="2163892" y="2310692"/>
                      <a:pt x="2187906" y="2312030"/>
                    </a:cubicBezTo>
                    <a:cubicBezTo>
                      <a:pt x="2211919" y="2313368"/>
                      <a:pt x="2238601" y="2317382"/>
                      <a:pt x="2261281" y="2326748"/>
                    </a:cubicBezTo>
                    <a:cubicBezTo>
                      <a:pt x="2283960" y="2336114"/>
                      <a:pt x="2301303" y="2348156"/>
                      <a:pt x="2325317" y="2365549"/>
                    </a:cubicBezTo>
                    <a:cubicBezTo>
                      <a:pt x="2358669" y="2389633"/>
                      <a:pt x="2400026" y="2423083"/>
                      <a:pt x="2440048" y="2465898"/>
                    </a:cubicBezTo>
                    <a:cubicBezTo>
                      <a:pt x="2492078" y="2522093"/>
                      <a:pt x="2556114" y="2605048"/>
                      <a:pt x="2602807" y="2679975"/>
                    </a:cubicBezTo>
                    <a:cubicBezTo>
                      <a:pt x="2648166" y="2752226"/>
                      <a:pt x="2672180" y="2832505"/>
                      <a:pt x="2716205" y="2907432"/>
                    </a:cubicBezTo>
                    <a:cubicBezTo>
                      <a:pt x="2762898" y="2986373"/>
                      <a:pt x="2837607" y="3055948"/>
                      <a:pt x="2876296" y="3140241"/>
                    </a:cubicBezTo>
                    <a:cubicBezTo>
                      <a:pt x="2914984" y="3223195"/>
                      <a:pt x="2945668" y="3320868"/>
                      <a:pt x="2948336" y="3405161"/>
                    </a:cubicBezTo>
                    <a:cubicBezTo>
                      <a:pt x="2951004" y="3478750"/>
                      <a:pt x="2933661" y="3549663"/>
                      <a:pt x="2905646" y="3616562"/>
                    </a:cubicBezTo>
                    <a:cubicBezTo>
                      <a:pt x="2876296" y="3687475"/>
                      <a:pt x="2825600" y="3770429"/>
                      <a:pt x="2769569" y="3818597"/>
                    </a:cubicBezTo>
                    <a:cubicBezTo>
                      <a:pt x="2718873" y="3862750"/>
                      <a:pt x="2656171" y="3880144"/>
                      <a:pt x="2589467" y="3902890"/>
                    </a:cubicBezTo>
                    <a:cubicBezTo>
                      <a:pt x="2513423" y="3929649"/>
                      <a:pt x="2422705" y="3952395"/>
                      <a:pt x="2337324" y="3964437"/>
                    </a:cubicBezTo>
                    <a:cubicBezTo>
                      <a:pt x="2253276" y="3976478"/>
                      <a:pt x="2167894" y="3979155"/>
                      <a:pt x="2081179" y="3977817"/>
                    </a:cubicBezTo>
                    <a:cubicBezTo>
                      <a:pt x="1993129" y="3976478"/>
                      <a:pt x="1879731" y="3977817"/>
                      <a:pt x="1814361" y="3959085"/>
                    </a:cubicBezTo>
                    <a:cubicBezTo>
                      <a:pt x="1771670" y="3947043"/>
                      <a:pt x="1739652" y="3925635"/>
                      <a:pt x="1715638" y="3906903"/>
                    </a:cubicBezTo>
                    <a:cubicBezTo>
                      <a:pt x="1698295" y="3893523"/>
                      <a:pt x="1688957" y="3884158"/>
                      <a:pt x="1678284" y="3865426"/>
                    </a:cubicBezTo>
                    <a:cubicBezTo>
                      <a:pt x="1662275" y="3840004"/>
                      <a:pt x="1643597" y="3797189"/>
                      <a:pt x="1639595" y="3761064"/>
                    </a:cubicBezTo>
                    <a:cubicBezTo>
                      <a:pt x="1635593" y="3724938"/>
                      <a:pt x="1639595" y="3683461"/>
                      <a:pt x="1652936" y="3650011"/>
                    </a:cubicBezTo>
                    <a:cubicBezTo>
                      <a:pt x="1666277" y="3616562"/>
                      <a:pt x="1688957" y="3583112"/>
                      <a:pt x="1715638" y="3559028"/>
                    </a:cubicBezTo>
                    <a:cubicBezTo>
                      <a:pt x="1742320" y="3534945"/>
                      <a:pt x="1785011" y="3516213"/>
                      <a:pt x="1814361" y="3506847"/>
                    </a:cubicBezTo>
                    <a:cubicBezTo>
                      <a:pt x="1834372" y="3500157"/>
                      <a:pt x="1857052" y="3492129"/>
                      <a:pt x="1869059" y="3500157"/>
                    </a:cubicBezTo>
                    <a:cubicBezTo>
                      <a:pt x="1882400" y="3508185"/>
                      <a:pt x="1870393" y="3552338"/>
                      <a:pt x="1887736" y="3561705"/>
                    </a:cubicBezTo>
                    <a:cubicBezTo>
                      <a:pt x="1923756" y="3579098"/>
                      <a:pt x="2082513" y="3477412"/>
                      <a:pt x="2135876" y="3470722"/>
                    </a:cubicBezTo>
                    <a:cubicBezTo>
                      <a:pt x="2161224" y="3468046"/>
                      <a:pt x="2170563" y="3470722"/>
                      <a:pt x="2191908" y="3476074"/>
                    </a:cubicBezTo>
                    <a:cubicBezTo>
                      <a:pt x="2221258" y="3484102"/>
                      <a:pt x="2263949" y="3502833"/>
                      <a:pt x="2290631" y="3525579"/>
                    </a:cubicBezTo>
                    <a:cubicBezTo>
                      <a:pt x="2317312" y="3548325"/>
                      <a:pt x="2341326" y="3581774"/>
                      <a:pt x="2354667" y="3615224"/>
                    </a:cubicBezTo>
                    <a:cubicBezTo>
                      <a:pt x="2368008" y="3648673"/>
                      <a:pt x="2373344" y="3688813"/>
                      <a:pt x="2369342" y="3724938"/>
                    </a:cubicBezTo>
                    <a:cubicBezTo>
                      <a:pt x="2365340" y="3761064"/>
                      <a:pt x="2353333" y="3799865"/>
                      <a:pt x="2333321" y="3829301"/>
                    </a:cubicBezTo>
                    <a:cubicBezTo>
                      <a:pt x="2313310" y="3858736"/>
                      <a:pt x="2277290" y="3888172"/>
                      <a:pt x="2251942" y="3904228"/>
                    </a:cubicBezTo>
                    <a:cubicBezTo>
                      <a:pt x="2233265" y="3916269"/>
                      <a:pt x="2217256" y="3920283"/>
                      <a:pt x="2199913" y="3925635"/>
                    </a:cubicBezTo>
                    <a:cubicBezTo>
                      <a:pt x="2182570" y="3930987"/>
                      <a:pt x="2145215" y="3935001"/>
                      <a:pt x="2145215" y="3933663"/>
                    </a:cubicBezTo>
                    <a:cubicBezTo>
                      <a:pt x="2145215" y="3932325"/>
                      <a:pt x="2199913" y="3917608"/>
                      <a:pt x="2199913" y="3914931"/>
                    </a:cubicBezTo>
                    <a:cubicBezTo>
                      <a:pt x="2198578" y="3909579"/>
                      <a:pt x="2015808" y="3948381"/>
                      <a:pt x="1950438" y="3945705"/>
                    </a:cubicBezTo>
                    <a:cubicBezTo>
                      <a:pt x="1906413" y="3943029"/>
                      <a:pt x="1874395" y="3937677"/>
                      <a:pt x="1842377" y="3921621"/>
                    </a:cubicBezTo>
                    <a:cubicBezTo>
                      <a:pt x="1810359" y="3905566"/>
                      <a:pt x="1777006" y="3873454"/>
                      <a:pt x="1758329" y="3850709"/>
                    </a:cubicBezTo>
                    <a:cubicBezTo>
                      <a:pt x="1744988" y="3834653"/>
                      <a:pt x="1738318" y="3821273"/>
                      <a:pt x="1731647" y="3801203"/>
                    </a:cubicBezTo>
                    <a:cubicBezTo>
                      <a:pt x="1722309" y="3773105"/>
                      <a:pt x="1715638" y="3722262"/>
                      <a:pt x="1716972" y="3692826"/>
                    </a:cubicBezTo>
                    <a:cubicBezTo>
                      <a:pt x="1718307" y="3671419"/>
                      <a:pt x="1720975" y="3658039"/>
                      <a:pt x="1728979" y="3637969"/>
                    </a:cubicBezTo>
                    <a:cubicBezTo>
                      <a:pt x="1740986" y="3609872"/>
                      <a:pt x="1762331" y="3569732"/>
                      <a:pt x="1789013" y="3545649"/>
                    </a:cubicBezTo>
                    <a:cubicBezTo>
                      <a:pt x="1815695" y="3521565"/>
                      <a:pt x="1846379" y="3506847"/>
                      <a:pt x="1886402" y="3493467"/>
                    </a:cubicBezTo>
                    <a:cubicBezTo>
                      <a:pt x="1941099" y="3474736"/>
                      <a:pt x="2034486" y="3451990"/>
                      <a:pt x="2090517" y="3457342"/>
                    </a:cubicBezTo>
                    <a:cubicBezTo>
                      <a:pt x="2130540" y="3461356"/>
                      <a:pt x="2167894" y="3481426"/>
                      <a:pt x="2193242" y="3496143"/>
                    </a:cubicBezTo>
                    <a:cubicBezTo>
                      <a:pt x="2211919" y="3506847"/>
                      <a:pt x="2221258" y="3516213"/>
                      <a:pt x="2234599" y="3532269"/>
                    </a:cubicBezTo>
                    <a:cubicBezTo>
                      <a:pt x="2253276" y="3555015"/>
                      <a:pt x="2277290" y="3593816"/>
                      <a:pt x="2286628" y="3628604"/>
                    </a:cubicBezTo>
                    <a:cubicBezTo>
                      <a:pt x="2295967" y="3663391"/>
                      <a:pt x="2294633" y="3704868"/>
                      <a:pt x="2286628" y="3739656"/>
                    </a:cubicBezTo>
                    <a:cubicBezTo>
                      <a:pt x="2278624" y="3774444"/>
                      <a:pt x="2254610" y="3811907"/>
                      <a:pt x="2235933" y="3835991"/>
                    </a:cubicBezTo>
                    <a:cubicBezTo>
                      <a:pt x="2222592" y="3853384"/>
                      <a:pt x="2213253" y="3862750"/>
                      <a:pt x="2194576" y="3873454"/>
                    </a:cubicBezTo>
                    <a:cubicBezTo>
                      <a:pt x="2169229" y="3889510"/>
                      <a:pt x="2134542" y="3900213"/>
                      <a:pt x="2093185" y="3912255"/>
                    </a:cubicBezTo>
                    <a:cubicBezTo>
                      <a:pt x="2031817" y="3929649"/>
                      <a:pt x="1929093" y="3979154"/>
                      <a:pt x="1859720" y="3956409"/>
                    </a:cubicBezTo>
                    <a:cubicBezTo>
                      <a:pt x="1783677" y="3932325"/>
                      <a:pt x="1675616" y="3825287"/>
                      <a:pt x="1664943" y="3750360"/>
                    </a:cubicBezTo>
                    <a:cubicBezTo>
                      <a:pt x="1654270" y="3679447"/>
                      <a:pt x="1724977" y="3572408"/>
                      <a:pt x="1781009" y="3522903"/>
                    </a:cubicBezTo>
                    <a:cubicBezTo>
                      <a:pt x="1830370" y="3478750"/>
                      <a:pt x="1909081" y="3482764"/>
                      <a:pt x="1971783" y="3454666"/>
                    </a:cubicBezTo>
                    <a:cubicBezTo>
                      <a:pt x="2035820" y="3425230"/>
                      <a:pt x="2107860" y="3394457"/>
                      <a:pt x="2158556" y="3348965"/>
                    </a:cubicBezTo>
                    <a:cubicBezTo>
                      <a:pt x="2206583" y="3304812"/>
                      <a:pt x="2231931" y="3241927"/>
                      <a:pt x="2273287" y="3189746"/>
                    </a:cubicBezTo>
                    <a:cubicBezTo>
                      <a:pt x="2315978" y="3136226"/>
                      <a:pt x="2356001" y="3093411"/>
                      <a:pt x="2414701" y="3033202"/>
                    </a:cubicBezTo>
                    <a:cubicBezTo>
                      <a:pt x="2505419" y="2940881"/>
                      <a:pt x="2668178" y="2797717"/>
                      <a:pt x="2768234" y="2694693"/>
                    </a:cubicBezTo>
                    <a:cubicBezTo>
                      <a:pt x="2846945" y="2613076"/>
                      <a:pt x="2914984" y="2547515"/>
                      <a:pt x="2968348" y="2468574"/>
                    </a:cubicBezTo>
                    <a:cubicBezTo>
                      <a:pt x="3017709" y="2394985"/>
                      <a:pt x="3045725" y="2334776"/>
                      <a:pt x="3081745" y="2239779"/>
                    </a:cubicBezTo>
                    <a:cubicBezTo>
                      <a:pt x="3136443" y="2097953"/>
                      <a:pt x="3200479" y="1875849"/>
                      <a:pt x="3235166" y="1689869"/>
                    </a:cubicBezTo>
                    <a:cubicBezTo>
                      <a:pt x="3271186" y="1502552"/>
                      <a:pt x="3265850" y="1271081"/>
                      <a:pt x="3293865" y="1118551"/>
                    </a:cubicBezTo>
                    <a:cubicBezTo>
                      <a:pt x="3312543" y="1012851"/>
                      <a:pt x="3359236" y="909826"/>
                      <a:pt x="3363238" y="854969"/>
                    </a:cubicBezTo>
                    <a:cubicBezTo>
                      <a:pt x="3364572" y="830886"/>
                      <a:pt x="3355233" y="821520"/>
                      <a:pt x="3356567" y="801450"/>
                    </a:cubicBezTo>
                    <a:cubicBezTo>
                      <a:pt x="3359236" y="772014"/>
                      <a:pt x="3368575" y="729199"/>
                      <a:pt x="3384584" y="698425"/>
                    </a:cubicBezTo>
                    <a:cubicBezTo>
                      <a:pt x="3400592" y="668990"/>
                      <a:pt x="3427274" y="639554"/>
                      <a:pt x="3455290" y="620823"/>
                    </a:cubicBezTo>
                    <a:cubicBezTo>
                      <a:pt x="3483306" y="602091"/>
                      <a:pt x="3520661" y="588711"/>
                      <a:pt x="3555347" y="584697"/>
                    </a:cubicBezTo>
                    <a:cubicBezTo>
                      <a:pt x="3588699" y="580683"/>
                      <a:pt x="3632724" y="590049"/>
                      <a:pt x="3659406" y="599415"/>
                    </a:cubicBezTo>
                    <a:cubicBezTo>
                      <a:pt x="3679417" y="606105"/>
                      <a:pt x="3690090" y="611457"/>
                      <a:pt x="3706099" y="624836"/>
                    </a:cubicBezTo>
                    <a:cubicBezTo>
                      <a:pt x="3728778" y="643568"/>
                      <a:pt x="3760796" y="681032"/>
                      <a:pt x="3775471" y="706453"/>
                    </a:cubicBezTo>
                    <a:cubicBezTo>
                      <a:pt x="3786144" y="723847"/>
                      <a:pt x="3787478" y="731875"/>
                      <a:pt x="3792815" y="755959"/>
                    </a:cubicBezTo>
                    <a:cubicBezTo>
                      <a:pt x="3804822" y="809478"/>
                      <a:pt x="3812826" y="920530"/>
                      <a:pt x="3818163" y="1022217"/>
                    </a:cubicBezTo>
                    <a:cubicBezTo>
                      <a:pt x="3826167" y="1160029"/>
                      <a:pt x="3828835" y="1350022"/>
                      <a:pt x="3827501" y="1511918"/>
                    </a:cubicBezTo>
                    <a:cubicBezTo>
                      <a:pt x="3826167" y="1671137"/>
                      <a:pt x="3824833" y="1807611"/>
                      <a:pt x="3812826" y="1985563"/>
                    </a:cubicBezTo>
                    <a:cubicBezTo>
                      <a:pt x="3796817" y="2214358"/>
                      <a:pt x="3758129" y="2587654"/>
                      <a:pt x="3727444" y="2772296"/>
                    </a:cubicBezTo>
                    <a:cubicBezTo>
                      <a:pt x="3710101" y="2875320"/>
                      <a:pt x="3696760" y="2935529"/>
                      <a:pt x="3672747" y="3009118"/>
                    </a:cubicBezTo>
                    <a:cubicBezTo>
                      <a:pt x="3650067" y="3077355"/>
                      <a:pt x="3624720" y="3138902"/>
                      <a:pt x="3590033" y="3201788"/>
                    </a:cubicBezTo>
                    <a:cubicBezTo>
                      <a:pt x="3552678" y="3270025"/>
                      <a:pt x="3508654" y="3340938"/>
                      <a:pt x="3449954" y="3405161"/>
                    </a:cubicBezTo>
                    <a:cubicBezTo>
                      <a:pt x="3383250" y="3478750"/>
                      <a:pt x="3253843" y="3581774"/>
                      <a:pt x="3201813" y="3613886"/>
                    </a:cubicBezTo>
                    <a:cubicBezTo>
                      <a:pt x="3180468" y="3627265"/>
                      <a:pt x="3172463" y="3629942"/>
                      <a:pt x="3152452" y="3635294"/>
                    </a:cubicBezTo>
                    <a:cubicBezTo>
                      <a:pt x="3124436" y="3641983"/>
                      <a:pt x="3080411" y="3647335"/>
                      <a:pt x="3047059" y="3640645"/>
                    </a:cubicBezTo>
                    <a:cubicBezTo>
                      <a:pt x="3013707" y="3633955"/>
                      <a:pt x="2976352" y="3617900"/>
                      <a:pt x="2949671" y="3596492"/>
                    </a:cubicBezTo>
                    <a:cubicBezTo>
                      <a:pt x="2922989" y="3575084"/>
                      <a:pt x="2897641" y="3542973"/>
                      <a:pt x="2884300" y="3510862"/>
                    </a:cubicBezTo>
                    <a:cubicBezTo>
                      <a:pt x="2870959" y="3478750"/>
                      <a:pt x="2864289" y="3441286"/>
                      <a:pt x="2866957" y="3406499"/>
                    </a:cubicBezTo>
                    <a:cubicBezTo>
                      <a:pt x="2869625" y="3371711"/>
                      <a:pt x="2881632" y="3340938"/>
                      <a:pt x="2898975" y="3304812"/>
                    </a:cubicBezTo>
                    <a:cubicBezTo>
                      <a:pt x="2921655" y="3256645"/>
                      <a:pt x="2960343" y="3196436"/>
                      <a:pt x="2997698" y="3146930"/>
                    </a:cubicBezTo>
                    <a:cubicBezTo>
                      <a:pt x="3036386" y="3096087"/>
                      <a:pt x="3088416" y="3067989"/>
                      <a:pt x="3131106" y="3002428"/>
                    </a:cubicBezTo>
                    <a:cubicBezTo>
                      <a:pt x="3196477" y="2902080"/>
                      <a:pt x="3268518" y="2705397"/>
                      <a:pt x="3311209" y="2579626"/>
                    </a:cubicBezTo>
                    <a:cubicBezTo>
                      <a:pt x="3343227" y="2484630"/>
                      <a:pt x="3353899" y="2437801"/>
                      <a:pt x="3376579" y="2321396"/>
                    </a:cubicBezTo>
                    <a:cubicBezTo>
                      <a:pt x="3421938" y="2085912"/>
                      <a:pt x="3503317" y="1478468"/>
                      <a:pt x="3525997" y="1245660"/>
                    </a:cubicBezTo>
                    <a:cubicBezTo>
                      <a:pt x="3536670" y="1134607"/>
                      <a:pt x="3546008" y="1078412"/>
                      <a:pt x="3539338" y="999471"/>
                    </a:cubicBezTo>
                    <a:cubicBezTo>
                      <a:pt x="3532667" y="925882"/>
                      <a:pt x="3521995" y="846941"/>
                      <a:pt x="3487308" y="786732"/>
                    </a:cubicBezTo>
                    <a:cubicBezTo>
                      <a:pt x="3453956" y="727861"/>
                      <a:pt x="3336556" y="690398"/>
                      <a:pt x="3337890" y="642230"/>
                    </a:cubicBezTo>
                    <a:cubicBezTo>
                      <a:pt x="3339224" y="594063"/>
                      <a:pt x="3461961" y="481672"/>
                      <a:pt x="3499315" y="499066"/>
                    </a:cubicBezTo>
                    <a:cubicBezTo>
                      <a:pt x="3587365" y="539206"/>
                      <a:pt x="3511322" y="1426287"/>
                      <a:pt x="3497981" y="1683179"/>
                    </a:cubicBezTo>
                    <a:cubicBezTo>
                      <a:pt x="3491311" y="1808950"/>
                      <a:pt x="3489976" y="1855779"/>
                      <a:pt x="3468631" y="1961479"/>
                    </a:cubicBezTo>
                    <a:cubicBezTo>
                      <a:pt x="3437947" y="2111333"/>
                      <a:pt x="3357902" y="2345480"/>
                      <a:pt x="3308541" y="2489982"/>
                    </a:cubicBezTo>
                    <a:cubicBezTo>
                      <a:pt x="3273854" y="2593006"/>
                      <a:pt x="3244504" y="2665257"/>
                      <a:pt x="3208484" y="2749550"/>
                    </a:cubicBezTo>
                    <a:cubicBezTo>
                      <a:pt x="3172463" y="2832505"/>
                      <a:pt x="3117766" y="2926164"/>
                      <a:pt x="3093752" y="2990387"/>
                    </a:cubicBezTo>
                    <a:cubicBezTo>
                      <a:pt x="3079077" y="3030526"/>
                      <a:pt x="3083080" y="3062638"/>
                      <a:pt x="3067070" y="3093411"/>
                    </a:cubicBezTo>
                    <a:cubicBezTo>
                      <a:pt x="3051061" y="3124185"/>
                      <a:pt x="3025714" y="3153620"/>
                      <a:pt x="2997698" y="3172352"/>
                    </a:cubicBezTo>
                    <a:cubicBezTo>
                      <a:pt x="2969682" y="3192422"/>
                      <a:pt x="2932327" y="3205802"/>
                      <a:pt x="2897641" y="3209816"/>
                    </a:cubicBezTo>
                    <a:cubicBezTo>
                      <a:pt x="2862955" y="3213830"/>
                      <a:pt x="2824266" y="3208478"/>
                      <a:pt x="2792248" y="3196436"/>
                    </a:cubicBezTo>
                    <a:cubicBezTo>
                      <a:pt x="2760230" y="3184394"/>
                      <a:pt x="2728212" y="3161648"/>
                      <a:pt x="2705532" y="3136226"/>
                    </a:cubicBezTo>
                    <a:cubicBezTo>
                      <a:pt x="2682853" y="3110805"/>
                      <a:pt x="2664175" y="3072003"/>
                      <a:pt x="2656171" y="3042568"/>
                    </a:cubicBezTo>
                    <a:cubicBezTo>
                      <a:pt x="2649501" y="3017146"/>
                      <a:pt x="2649501" y="3001090"/>
                      <a:pt x="2650835" y="2970317"/>
                    </a:cubicBezTo>
                    <a:cubicBezTo>
                      <a:pt x="2652169" y="2916798"/>
                      <a:pt x="2665510" y="2824477"/>
                      <a:pt x="2677516" y="2752226"/>
                    </a:cubicBezTo>
                    <a:cubicBezTo>
                      <a:pt x="2689523" y="2677299"/>
                      <a:pt x="2713537" y="2602372"/>
                      <a:pt x="2725544" y="2528783"/>
                    </a:cubicBezTo>
                    <a:cubicBezTo>
                      <a:pt x="2737550" y="2459208"/>
                      <a:pt x="2745555" y="2396323"/>
                      <a:pt x="2749557" y="2321396"/>
                    </a:cubicBezTo>
                    <a:cubicBezTo>
                      <a:pt x="2754894" y="2231751"/>
                      <a:pt x="2752225" y="2130065"/>
                      <a:pt x="2749557" y="2023027"/>
                    </a:cubicBezTo>
                    <a:cubicBezTo>
                      <a:pt x="2746889" y="1897256"/>
                      <a:pt x="2740218" y="1754092"/>
                      <a:pt x="2729546" y="1613604"/>
                    </a:cubicBezTo>
                    <a:cubicBezTo>
                      <a:pt x="2717539" y="1462412"/>
                      <a:pt x="2696194" y="1276433"/>
                      <a:pt x="2677516" y="1143973"/>
                    </a:cubicBezTo>
                    <a:cubicBezTo>
                      <a:pt x="2662841" y="1046300"/>
                      <a:pt x="2640162" y="971373"/>
                      <a:pt x="2632157" y="889757"/>
                    </a:cubicBezTo>
                    <a:cubicBezTo>
                      <a:pt x="2625487" y="814830"/>
                      <a:pt x="2622819" y="747931"/>
                      <a:pt x="2629489" y="674342"/>
                    </a:cubicBezTo>
                    <a:cubicBezTo>
                      <a:pt x="2636160" y="596739"/>
                      <a:pt x="2640162" y="505756"/>
                      <a:pt x="2672180" y="436181"/>
                    </a:cubicBezTo>
                    <a:cubicBezTo>
                      <a:pt x="2702864" y="370620"/>
                      <a:pt x="2793582" y="259568"/>
                      <a:pt x="2812259" y="267596"/>
                    </a:cubicBezTo>
                    <a:cubicBezTo>
                      <a:pt x="2833605" y="278299"/>
                      <a:pt x="2773571" y="580683"/>
                      <a:pt x="2752225" y="582021"/>
                    </a:cubicBezTo>
                    <a:cubicBezTo>
                      <a:pt x="2740218" y="583359"/>
                      <a:pt x="2717539" y="517798"/>
                      <a:pt x="2713537" y="483010"/>
                    </a:cubicBezTo>
                    <a:cubicBezTo>
                      <a:pt x="2709534" y="448223"/>
                      <a:pt x="2717539" y="404070"/>
                      <a:pt x="2725544" y="375972"/>
                    </a:cubicBezTo>
                    <a:cubicBezTo>
                      <a:pt x="2730880" y="355902"/>
                      <a:pt x="2737550" y="343860"/>
                      <a:pt x="2749557" y="327805"/>
                    </a:cubicBezTo>
                    <a:cubicBezTo>
                      <a:pt x="2766900" y="305059"/>
                      <a:pt x="2798919" y="271610"/>
                      <a:pt x="2829603" y="255554"/>
                    </a:cubicBezTo>
                    <a:cubicBezTo>
                      <a:pt x="2860287" y="239498"/>
                      <a:pt x="2904311" y="230132"/>
                      <a:pt x="2933661" y="228794"/>
                    </a:cubicBezTo>
                    <a:cubicBezTo>
                      <a:pt x="2953673" y="227456"/>
                      <a:pt x="2969682" y="231470"/>
                      <a:pt x="2987025" y="235484"/>
                    </a:cubicBezTo>
                    <a:cubicBezTo>
                      <a:pt x="3004368" y="239498"/>
                      <a:pt x="3020377" y="243512"/>
                      <a:pt x="3037720" y="254216"/>
                    </a:cubicBezTo>
                    <a:cubicBezTo>
                      <a:pt x="3063068" y="268934"/>
                      <a:pt x="3088416" y="286327"/>
                      <a:pt x="3117766" y="325129"/>
                    </a:cubicBezTo>
                    <a:cubicBezTo>
                      <a:pt x="3181802" y="409422"/>
                      <a:pt x="3291197" y="656948"/>
                      <a:pt x="3345895" y="792084"/>
                    </a:cubicBezTo>
                    <a:cubicBezTo>
                      <a:pt x="3385917" y="889757"/>
                      <a:pt x="3413933" y="962008"/>
                      <a:pt x="3432611" y="1052990"/>
                    </a:cubicBezTo>
                    <a:cubicBezTo>
                      <a:pt x="3452622" y="1146649"/>
                      <a:pt x="3456624" y="1226928"/>
                      <a:pt x="3459292" y="1343332"/>
                    </a:cubicBezTo>
                    <a:cubicBezTo>
                      <a:pt x="3461961" y="1518608"/>
                      <a:pt x="3439281" y="1830357"/>
                      <a:pt x="3421938" y="2004295"/>
                    </a:cubicBezTo>
                    <a:cubicBezTo>
                      <a:pt x="3411265" y="2119361"/>
                      <a:pt x="3399258" y="2196964"/>
                      <a:pt x="3383250" y="2289285"/>
                    </a:cubicBezTo>
                    <a:cubicBezTo>
                      <a:pt x="3367240" y="2377591"/>
                      <a:pt x="3352565" y="2445829"/>
                      <a:pt x="3328552" y="2546177"/>
                    </a:cubicBezTo>
                    <a:cubicBezTo>
                      <a:pt x="3293865" y="2693355"/>
                      <a:pt x="3233831" y="2944895"/>
                      <a:pt x="3191141" y="3082707"/>
                    </a:cubicBezTo>
                    <a:cubicBezTo>
                      <a:pt x="3163125" y="3171014"/>
                      <a:pt x="3145782" y="3228547"/>
                      <a:pt x="3112429" y="3295446"/>
                    </a:cubicBezTo>
                    <a:cubicBezTo>
                      <a:pt x="3077743" y="3363683"/>
                      <a:pt x="3035052" y="3434596"/>
                      <a:pt x="2985691" y="3489454"/>
                    </a:cubicBezTo>
                    <a:cubicBezTo>
                      <a:pt x="2938998" y="3541635"/>
                      <a:pt x="2882966" y="3583112"/>
                      <a:pt x="2825600" y="3620575"/>
                    </a:cubicBezTo>
                    <a:cubicBezTo>
                      <a:pt x="2766900" y="3659377"/>
                      <a:pt x="2700196" y="3688813"/>
                      <a:pt x="2636160" y="3718249"/>
                    </a:cubicBezTo>
                    <a:cubicBezTo>
                      <a:pt x="2574792" y="3746346"/>
                      <a:pt x="2520094" y="3783809"/>
                      <a:pt x="2449387" y="3794513"/>
                    </a:cubicBezTo>
                    <a:cubicBezTo>
                      <a:pt x="2364005" y="3807893"/>
                      <a:pt x="2223926" y="3817259"/>
                      <a:pt x="2157222" y="3771768"/>
                    </a:cubicBezTo>
                    <a:cubicBezTo>
                      <a:pt x="2095854" y="3730290"/>
                      <a:pt x="2053163" y="3623252"/>
                      <a:pt x="2049161" y="3551001"/>
                    </a:cubicBezTo>
                    <a:cubicBezTo>
                      <a:pt x="2045158" y="3485439"/>
                      <a:pt x="2085181" y="3421217"/>
                      <a:pt x="2118533" y="3358331"/>
                    </a:cubicBezTo>
                    <a:cubicBezTo>
                      <a:pt x="2154554" y="3290094"/>
                      <a:pt x="2225260" y="3225871"/>
                      <a:pt x="2262615" y="3157634"/>
                    </a:cubicBezTo>
                    <a:cubicBezTo>
                      <a:pt x="2295967" y="3097425"/>
                      <a:pt x="2311976" y="3035878"/>
                      <a:pt x="2334655" y="2972993"/>
                    </a:cubicBezTo>
                    <a:cubicBezTo>
                      <a:pt x="2357335" y="2908770"/>
                      <a:pt x="2384017" y="2843209"/>
                      <a:pt x="2398692" y="2776310"/>
                    </a:cubicBezTo>
                    <a:cubicBezTo>
                      <a:pt x="2413367" y="2710749"/>
                      <a:pt x="2418703" y="2655891"/>
                      <a:pt x="2425374" y="2575613"/>
                    </a:cubicBezTo>
                    <a:cubicBezTo>
                      <a:pt x="2436046" y="2455194"/>
                      <a:pt x="2442717" y="2306678"/>
                      <a:pt x="2446719" y="2122037"/>
                    </a:cubicBezTo>
                    <a:cubicBezTo>
                      <a:pt x="2452055" y="1833033"/>
                      <a:pt x="2469399" y="1238970"/>
                      <a:pt x="2434712" y="1011513"/>
                    </a:cubicBezTo>
                    <a:cubicBezTo>
                      <a:pt x="2418703" y="908488"/>
                      <a:pt x="2346662" y="842927"/>
                      <a:pt x="2369342" y="790746"/>
                    </a:cubicBezTo>
                    <a:cubicBezTo>
                      <a:pt x="2390687" y="742579"/>
                      <a:pt x="2512089" y="685046"/>
                      <a:pt x="2546776" y="703777"/>
                    </a:cubicBezTo>
                    <a:cubicBezTo>
                      <a:pt x="2582796" y="723847"/>
                      <a:pt x="2565453" y="826872"/>
                      <a:pt x="2573457" y="920530"/>
                    </a:cubicBezTo>
                    <a:cubicBezTo>
                      <a:pt x="2588132" y="1091792"/>
                      <a:pt x="2600139" y="1431639"/>
                      <a:pt x="2605476" y="1647054"/>
                    </a:cubicBezTo>
                    <a:cubicBezTo>
                      <a:pt x="2609478" y="1819654"/>
                      <a:pt x="2609478" y="1957465"/>
                      <a:pt x="2605476" y="2114009"/>
                    </a:cubicBezTo>
                    <a:cubicBezTo>
                      <a:pt x="2601473" y="2270553"/>
                      <a:pt x="2597471" y="2456532"/>
                      <a:pt x="2584130" y="2584979"/>
                    </a:cubicBezTo>
                    <a:cubicBezTo>
                      <a:pt x="2574792" y="2675961"/>
                      <a:pt x="2562785" y="2738846"/>
                      <a:pt x="2546776" y="2816449"/>
                    </a:cubicBezTo>
                    <a:cubicBezTo>
                      <a:pt x="2529433" y="2898066"/>
                      <a:pt x="2512089" y="2981021"/>
                      <a:pt x="2484073" y="3062638"/>
                    </a:cubicBezTo>
                    <a:cubicBezTo>
                      <a:pt x="2454724" y="3149606"/>
                      <a:pt x="2412033" y="3236575"/>
                      <a:pt x="2369342" y="3322206"/>
                    </a:cubicBezTo>
                    <a:cubicBezTo>
                      <a:pt x="2325317" y="3411851"/>
                      <a:pt x="2274622" y="3514875"/>
                      <a:pt x="2219924" y="3589802"/>
                    </a:cubicBezTo>
                    <a:cubicBezTo>
                      <a:pt x="2174565" y="3652687"/>
                      <a:pt x="2131874" y="3704869"/>
                      <a:pt x="2074508" y="3747684"/>
                    </a:cubicBezTo>
                    <a:cubicBezTo>
                      <a:pt x="2014474" y="3791837"/>
                      <a:pt x="1875729" y="3862750"/>
                      <a:pt x="1866390" y="3850709"/>
                    </a:cubicBezTo>
                    <a:cubicBezTo>
                      <a:pt x="1857052" y="3837329"/>
                      <a:pt x="2035820" y="3644660"/>
                      <a:pt x="2047826" y="3651350"/>
                    </a:cubicBezTo>
                    <a:cubicBezTo>
                      <a:pt x="2053163" y="3654025"/>
                      <a:pt x="2043824" y="3686137"/>
                      <a:pt x="2035820" y="3704869"/>
                    </a:cubicBezTo>
                    <a:cubicBezTo>
                      <a:pt x="2023813" y="3731628"/>
                      <a:pt x="2001133" y="3771768"/>
                      <a:pt x="1975786" y="3795851"/>
                    </a:cubicBezTo>
                    <a:cubicBezTo>
                      <a:pt x="1949104" y="3819935"/>
                      <a:pt x="1907747" y="3838667"/>
                      <a:pt x="1879731" y="3848032"/>
                    </a:cubicBezTo>
                    <a:cubicBezTo>
                      <a:pt x="1859720" y="3854722"/>
                      <a:pt x="1847713" y="3856060"/>
                      <a:pt x="1826368" y="3854722"/>
                    </a:cubicBezTo>
                    <a:cubicBezTo>
                      <a:pt x="1797018" y="3853384"/>
                      <a:pt x="1746322" y="3842680"/>
                      <a:pt x="1719640" y="3830639"/>
                    </a:cubicBezTo>
                    <a:cubicBezTo>
                      <a:pt x="1700963" y="3822611"/>
                      <a:pt x="1688957" y="3814583"/>
                      <a:pt x="1674282" y="3799865"/>
                    </a:cubicBezTo>
                    <a:cubicBezTo>
                      <a:pt x="1652936" y="3779795"/>
                      <a:pt x="1624920" y="3743670"/>
                      <a:pt x="1611579" y="3711559"/>
                    </a:cubicBezTo>
                    <a:cubicBezTo>
                      <a:pt x="1598239" y="3678109"/>
                      <a:pt x="1595570" y="3651350"/>
                      <a:pt x="1596905" y="3603182"/>
                    </a:cubicBezTo>
                    <a:cubicBezTo>
                      <a:pt x="1600907" y="3509523"/>
                      <a:pt x="1660941" y="3332910"/>
                      <a:pt x="1683620" y="3189746"/>
                    </a:cubicBezTo>
                    <a:cubicBezTo>
                      <a:pt x="1707634" y="3038554"/>
                      <a:pt x="1714304" y="2871306"/>
                      <a:pt x="1734316" y="2720115"/>
                    </a:cubicBezTo>
                    <a:cubicBezTo>
                      <a:pt x="1752993" y="2576951"/>
                      <a:pt x="1779675" y="2469912"/>
                      <a:pt x="1799686" y="2305341"/>
                    </a:cubicBezTo>
                    <a:cubicBezTo>
                      <a:pt x="1829036" y="2063166"/>
                      <a:pt x="1867724" y="1620294"/>
                      <a:pt x="1875729" y="1406217"/>
                    </a:cubicBezTo>
                    <a:cubicBezTo>
                      <a:pt x="1879731" y="1287137"/>
                      <a:pt x="1877063" y="1217562"/>
                      <a:pt x="1871727" y="1126579"/>
                    </a:cubicBezTo>
                    <a:cubicBezTo>
                      <a:pt x="1866390" y="1040949"/>
                      <a:pt x="1858386" y="956656"/>
                      <a:pt x="1845045" y="877715"/>
                    </a:cubicBezTo>
                    <a:cubicBezTo>
                      <a:pt x="1833038" y="805464"/>
                      <a:pt x="1770336" y="711805"/>
                      <a:pt x="1798352" y="674342"/>
                    </a:cubicBezTo>
                    <a:cubicBezTo>
                      <a:pt x="1830370" y="632864"/>
                      <a:pt x="2039822" y="627513"/>
                      <a:pt x="2063836" y="664976"/>
                    </a:cubicBezTo>
                    <a:cubicBezTo>
                      <a:pt x="2086515" y="699763"/>
                      <a:pt x="2006470" y="802788"/>
                      <a:pt x="1967781" y="871025"/>
                    </a:cubicBezTo>
                    <a:cubicBezTo>
                      <a:pt x="1926424" y="945952"/>
                      <a:pt x="1845045" y="1003485"/>
                      <a:pt x="1819697" y="1094468"/>
                    </a:cubicBezTo>
                    <a:cubicBezTo>
                      <a:pt x="1787679" y="1209534"/>
                      <a:pt x="1835706" y="1351360"/>
                      <a:pt x="1838374" y="1517270"/>
                    </a:cubicBezTo>
                    <a:cubicBezTo>
                      <a:pt x="1842377" y="1754092"/>
                      <a:pt x="1835706" y="2154149"/>
                      <a:pt x="1825034" y="2382943"/>
                    </a:cubicBezTo>
                    <a:cubicBezTo>
                      <a:pt x="1818363" y="2534135"/>
                      <a:pt x="1811693" y="2618428"/>
                      <a:pt x="1797018" y="2760254"/>
                    </a:cubicBezTo>
                    <a:cubicBezTo>
                      <a:pt x="1777006" y="2946233"/>
                      <a:pt x="1744988" y="3290094"/>
                      <a:pt x="1707634" y="3405161"/>
                    </a:cubicBezTo>
                    <a:cubicBezTo>
                      <a:pt x="1692959" y="3450652"/>
                      <a:pt x="1682286" y="3470722"/>
                      <a:pt x="1659607" y="3494806"/>
                    </a:cubicBezTo>
                    <a:cubicBezTo>
                      <a:pt x="1636927" y="3520227"/>
                      <a:pt x="1604909" y="3541635"/>
                      <a:pt x="1574225" y="3553676"/>
                    </a:cubicBezTo>
                    <a:cubicBezTo>
                      <a:pt x="1543541" y="3565719"/>
                      <a:pt x="1506186" y="3568394"/>
                      <a:pt x="1472834" y="3564381"/>
                    </a:cubicBezTo>
                    <a:cubicBezTo>
                      <a:pt x="1439482" y="3560366"/>
                      <a:pt x="1403462" y="3546986"/>
                      <a:pt x="1376780" y="3528255"/>
                    </a:cubicBezTo>
                    <a:cubicBezTo>
                      <a:pt x="1348764" y="3509523"/>
                      <a:pt x="1323416" y="3474736"/>
                      <a:pt x="1308741" y="3450652"/>
                    </a:cubicBezTo>
                    <a:cubicBezTo>
                      <a:pt x="1298069" y="3433258"/>
                      <a:pt x="1294066" y="3423893"/>
                      <a:pt x="1291398" y="3401147"/>
                    </a:cubicBezTo>
                    <a:cubicBezTo>
                      <a:pt x="1284728" y="3351641"/>
                      <a:pt x="1291398" y="3251293"/>
                      <a:pt x="1306073" y="3160310"/>
                    </a:cubicBezTo>
                    <a:cubicBezTo>
                      <a:pt x="1327418" y="3035878"/>
                      <a:pt x="1383450" y="2896728"/>
                      <a:pt x="1426141" y="2728142"/>
                    </a:cubicBezTo>
                    <a:cubicBezTo>
                      <a:pt x="1486175" y="2491320"/>
                      <a:pt x="1579561" y="2057814"/>
                      <a:pt x="1619584" y="1873173"/>
                    </a:cubicBezTo>
                    <a:cubicBezTo>
                      <a:pt x="1638261" y="1784866"/>
                      <a:pt x="1651602" y="1746064"/>
                      <a:pt x="1660941" y="1676489"/>
                    </a:cubicBezTo>
                    <a:cubicBezTo>
                      <a:pt x="1671613" y="1597549"/>
                      <a:pt x="1676950" y="1518608"/>
                      <a:pt x="1675616" y="1422273"/>
                    </a:cubicBezTo>
                    <a:cubicBezTo>
                      <a:pt x="1674282" y="1293827"/>
                      <a:pt x="1667611" y="1117213"/>
                      <a:pt x="1639595" y="971374"/>
                    </a:cubicBezTo>
                    <a:cubicBezTo>
                      <a:pt x="1612913" y="829548"/>
                      <a:pt x="1562218" y="670328"/>
                      <a:pt x="1514191" y="561951"/>
                    </a:cubicBezTo>
                    <a:cubicBezTo>
                      <a:pt x="1479505" y="483011"/>
                      <a:pt x="1408798" y="413436"/>
                      <a:pt x="1399459" y="367944"/>
                    </a:cubicBezTo>
                    <a:cubicBezTo>
                      <a:pt x="1395457" y="345198"/>
                      <a:pt x="1399459" y="334495"/>
                      <a:pt x="1406130" y="314425"/>
                    </a:cubicBezTo>
                    <a:cubicBezTo>
                      <a:pt x="1414134" y="286327"/>
                      <a:pt x="1432812" y="246188"/>
                      <a:pt x="1455491" y="220766"/>
                    </a:cubicBezTo>
                    <a:cubicBezTo>
                      <a:pt x="1478171" y="195345"/>
                      <a:pt x="1510189" y="172599"/>
                      <a:pt x="1542207" y="160557"/>
                    </a:cubicBezTo>
                    <a:cubicBezTo>
                      <a:pt x="1574225" y="148515"/>
                      <a:pt x="1618250" y="147177"/>
                      <a:pt x="1646266" y="148515"/>
                    </a:cubicBezTo>
                    <a:cubicBezTo>
                      <a:pt x="1666277" y="149853"/>
                      <a:pt x="1679618" y="153867"/>
                      <a:pt x="1698295" y="161895"/>
                    </a:cubicBezTo>
                    <a:cubicBezTo>
                      <a:pt x="1724977" y="173937"/>
                      <a:pt x="1765000" y="202035"/>
                      <a:pt x="1785011" y="222104"/>
                    </a:cubicBezTo>
                    <a:cubicBezTo>
                      <a:pt x="1799686" y="236822"/>
                      <a:pt x="1806356" y="250202"/>
                      <a:pt x="1814361" y="266258"/>
                    </a:cubicBezTo>
                    <a:cubicBezTo>
                      <a:pt x="1822366" y="282313"/>
                      <a:pt x="1829036" y="295693"/>
                      <a:pt x="1833038" y="315763"/>
                    </a:cubicBezTo>
                    <a:cubicBezTo>
                      <a:pt x="1839709" y="345198"/>
                      <a:pt x="1842377" y="374634"/>
                      <a:pt x="1838374" y="426815"/>
                    </a:cubicBezTo>
                    <a:cubicBezTo>
                      <a:pt x="1827702" y="555262"/>
                      <a:pt x="1724977" y="861659"/>
                      <a:pt x="1688957" y="1086440"/>
                    </a:cubicBezTo>
                    <a:cubicBezTo>
                      <a:pt x="1652936" y="1315235"/>
                      <a:pt x="1639595" y="1542691"/>
                      <a:pt x="1622252" y="1784866"/>
                    </a:cubicBezTo>
                    <a:cubicBezTo>
                      <a:pt x="1603575" y="2047110"/>
                      <a:pt x="1606243" y="2388295"/>
                      <a:pt x="1587566" y="2605048"/>
                    </a:cubicBezTo>
                    <a:cubicBezTo>
                      <a:pt x="1575559" y="2746874"/>
                      <a:pt x="1560884" y="2845885"/>
                      <a:pt x="1543541" y="2956937"/>
                    </a:cubicBezTo>
                    <a:cubicBezTo>
                      <a:pt x="1527532" y="3055948"/>
                      <a:pt x="1508855" y="3148269"/>
                      <a:pt x="1488843" y="3239251"/>
                    </a:cubicBezTo>
                    <a:cubicBezTo>
                      <a:pt x="1468832" y="3326220"/>
                      <a:pt x="1452823" y="3415865"/>
                      <a:pt x="1424807" y="3494806"/>
                    </a:cubicBezTo>
                    <a:cubicBezTo>
                      <a:pt x="1399459" y="3565718"/>
                      <a:pt x="1386118" y="3652687"/>
                      <a:pt x="1330087" y="3691489"/>
                    </a:cubicBezTo>
                    <a:cubicBezTo>
                      <a:pt x="1264716" y="3736980"/>
                      <a:pt x="1105960" y="3758388"/>
                      <a:pt x="1035253" y="3718249"/>
                    </a:cubicBezTo>
                    <a:cubicBezTo>
                      <a:pt x="964546" y="3676771"/>
                      <a:pt x="943201" y="3563042"/>
                      <a:pt x="908515" y="3441286"/>
                    </a:cubicBezTo>
                    <a:cubicBezTo>
                      <a:pt x="851149" y="3237913"/>
                      <a:pt x="845812" y="2837857"/>
                      <a:pt x="801787" y="2584979"/>
                    </a:cubicBezTo>
                    <a:cubicBezTo>
                      <a:pt x="765767" y="2381605"/>
                      <a:pt x="707067" y="2194288"/>
                      <a:pt x="677717" y="2037744"/>
                    </a:cubicBezTo>
                    <a:cubicBezTo>
                      <a:pt x="656372" y="1920002"/>
                      <a:pt x="639029" y="1820991"/>
                      <a:pt x="633692" y="1728671"/>
                    </a:cubicBezTo>
                    <a:cubicBezTo>
                      <a:pt x="629690" y="1652406"/>
                      <a:pt x="633692" y="1604238"/>
                      <a:pt x="640363" y="1521284"/>
                    </a:cubicBezTo>
                    <a:cubicBezTo>
                      <a:pt x="651035" y="1394176"/>
                      <a:pt x="676383" y="1172071"/>
                      <a:pt x="701731" y="1040949"/>
                    </a:cubicBezTo>
                    <a:cubicBezTo>
                      <a:pt x="720408" y="948628"/>
                      <a:pt x="739085" y="881729"/>
                      <a:pt x="764433" y="809478"/>
                    </a:cubicBezTo>
                    <a:cubicBezTo>
                      <a:pt x="787113" y="742579"/>
                      <a:pt x="829803" y="674342"/>
                      <a:pt x="843144" y="619485"/>
                    </a:cubicBezTo>
                    <a:cubicBezTo>
                      <a:pt x="852483" y="580683"/>
                      <a:pt x="844478" y="544558"/>
                      <a:pt x="852483" y="517798"/>
                    </a:cubicBezTo>
                    <a:cubicBezTo>
                      <a:pt x="857819" y="499066"/>
                      <a:pt x="863156" y="488362"/>
                      <a:pt x="875162" y="472307"/>
                    </a:cubicBezTo>
                    <a:cubicBezTo>
                      <a:pt x="891171" y="449561"/>
                      <a:pt x="925858" y="417449"/>
                      <a:pt x="949871" y="402732"/>
                    </a:cubicBezTo>
                    <a:cubicBezTo>
                      <a:pt x="967214" y="392028"/>
                      <a:pt x="981889" y="388014"/>
                      <a:pt x="997899" y="384000"/>
                    </a:cubicBezTo>
                    <a:cubicBezTo>
                      <a:pt x="1013908" y="379986"/>
                      <a:pt x="1028583" y="374634"/>
                      <a:pt x="1048594" y="375972"/>
                    </a:cubicBezTo>
                    <a:cubicBezTo>
                      <a:pt x="1076610" y="377310"/>
                      <a:pt x="1117967" y="384000"/>
                      <a:pt x="1147316" y="398718"/>
                    </a:cubicBezTo>
                    <a:cubicBezTo>
                      <a:pt x="1176666" y="413435"/>
                      <a:pt x="1207351" y="442871"/>
                      <a:pt x="1224694" y="464279"/>
                    </a:cubicBezTo>
                    <a:cubicBezTo>
                      <a:pt x="1236700" y="478997"/>
                      <a:pt x="1243371" y="493714"/>
                      <a:pt x="1250041" y="509770"/>
                    </a:cubicBezTo>
                    <a:cubicBezTo>
                      <a:pt x="1256712" y="525826"/>
                      <a:pt x="1266050" y="557937"/>
                      <a:pt x="1263382" y="559275"/>
                    </a:cubicBezTo>
                    <a:cubicBezTo>
                      <a:pt x="1259380" y="560613"/>
                      <a:pt x="1214021" y="481673"/>
                      <a:pt x="1210019" y="483010"/>
                    </a:cubicBezTo>
                    <a:cubicBezTo>
                      <a:pt x="1204682" y="485686"/>
                      <a:pt x="1274055" y="607443"/>
                      <a:pt x="1291398" y="678356"/>
                    </a:cubicBezTo>
                    <a:cubicBezTo>
                      <a:pt x="1310075" y="755959"/>
                      <a:pt x="1310075" y="816168"/>
                      <a:pt x="1312743" y="931234"/>
                    </a:cubicBezTo>
                    <a:cubicBezTo>
                      <a:pt x="1318080" y="1182775"/>
                      <a:pt x="1288730" y="1850427"/>
                      <a:pt x="1264716" y="2126051"/>
                    </a:cubicBezTo>
                    <a:cubicBezTo>
                      <a:pt x="1251375" y="2273229"/>
                      <a:pt x="1231364" y="2325410"/>
                      <a:pt x="1218023" y="2461884"/>
                    </a:cubicBezTo>
                    <a:cubicBezTo>
                      <a:pt x="1196678" y="2674623"/>
                      <a:pt x="1212687" y="3097425"/>
                      <a:pt x="1167328" y="3279390"/>
                    </a:cubicBezTo>
                    <a:cubicBezTo>
                      <a:pt x="1143314" y="3375725"/>
                      <a:pt x="1076610" y="3493467"/>
                      <a:pt x="1071273" y="3492129"/>
                    </a:cubicBezTo>
                    <a:cubicBezTo>
                      <a:pt x="1065937" y="3490792"/>
                      <a:pt x="1123303" y="3280729"/>
                      <a:pt x="1132642" y="3282067"/>
                    </a:cubicBezTo>
                    <a:cubicBezTo>
                      <a:pt x="1139312" y="3283405"/>
                      <a:pt x="1143314" y="3352979"/>
                      <a:pt x="1135310" y="3385091"/>
                    </a:cubicBezTo>
                    <a:cubicBezTo>
                      <a:pt x="1127305" y="3417203"/>
                      <a:pt x="1109962" y="3450652"/>
                      <a:pt x="1088617" y="3476074"/>
                    </a:cubicBezTo>
                    <a:cubicBezTo>
                      <a:pt x="1067271" y="3501495"/>
                      <a:pt x="1035253" y="3524241"/>
                      <a:pt x="1004569" y="3536283"/>
                    </a:cubicBezTo>
                    <a:cubicBezTo>
                      <a:pt x="973885" y="3548325"/>
                      <a:pt x="936530" y="3555015"/>
                      <a:pt x="903178" y="3551001"/>
                    </a:cubicBezTo>
                    <a:cubicBezTo>
                      <a:pt x="869826" y="3546986"/>
                      <a:pt x="831138" y="3529593"/>
                      <a:pt x="807124" y="3516213"/>
                    </a:cubicBezTo>
                    <a:cubicBezTo>
                      <a:pt x="789781" y="3506847"/>
                      <a:pt x="779108" y="3498819"/>
                      <a:pt x="767101" y="3482764"/>
                    </a:cubicBezTo>
                    <a:cubicBezTo>
                      <a:pt x="749758" y="3461356"/>
                      <a:pt x="728413" y="3425230"/>
                      <a:pt x="717740" y="3391781"/>
                    </a:cubicBezTo>
                    <a:cubicBezTo>
                      <a:pt x="705733" y="3354318"/>
                      <a:pt x="704399" y="3319530"/>
                      <a:pt x="701731" y="3263335"/>
                    </a:cubicBezTo>
                    <a:cubicBezTo>
                      <a:pt x="696394" y="3158972"/>
                      <a:pt x="701731" y="2939543"/>
                      <a:pt x="711069" y="2813773"/>
                    </a:cubicBezTo>
                    <a:cubicBezTo>
                      <a:pt x="717740" y="2721453"/>
                      <a:pt x="723076" y="2683989"/>
                      <a:pt x="740419" y="2576951"/>
                    </a:cubicBezTo>
                    <a:cubicBezTo>
                      <a:pt x="777774" y="2350832"/>
                      <a:pt x="909849" y="1823667"/>
                      <a:pt x="961878" y="1521284"/>
                    </a:cubicBezTo>
                    <a:cubicBezTo>
                      <a:pt x="1000567" y="1296503"/>
                      <a:pt x="992562" y="1071722"/>
                      <a:pt x="1040589" y="929896"/>
                    </a:cubicBezTo>
                    <a:cubicBezTo>
                      <a:pt x="1069939" y="841589"/>
                      <a:pt x="1171330" y="749269"/>
                      <a:pt x="1155321" y="730537"/>
                    </a:cubicBezTo>
                    <a:cubicBezTo>
                      <a:pt x="1139312" y="711805"/>
                      <a:pt x="979221" y="768000"/>
                      <a:pt x="937865" y="821520"/>
                    </a:cubicBezTo>
                    <a:cubicBezTo>
                      <a:pt x="896508" y="875039"/>
                      <a:pt x="913851" y="953980"/>
                      <a:pt x="905846" y="1050314"/>
                    </a:cubicBezTo>
                    <a:cubicBezTo>
                      <a:pt x="893840" y="1213548"/>
                      <a:pt x="903178" y="1479806"/>
                      <a:pt x="895174" y="1711277"/>
                    </a:cubicBezTo>
                    <a:cubicBezTo>
                      <a:pt x="885835" y="1965493"/>
                      <a:pt x="853817" y="2234427"/>
                      <a:pt x="848481" y="2514065"/>
                    </a:cubicBezTo>
                    <a:cubicBezTo>
                      <a:pt x="843144" y="2821801"/>
                      <a:pt x="911183" y="3331572"/>
                      <a:pt x="869826" y="3481426"/>
                    </a:cubicBezTo>
                    <a:cubicBezTo>
                      <a:pt x="856485" y="3532269"/>
                      <a:pt x="832472" y="3552339"/>
                      <a:pt x="812460" y="3573746"/>
                    </a:cubicBezTo>
                    <a:cubicBezTo>
                      <a:pt x="797785" y="3588464"/>
                      <a:pt x="787113" y="3596492"/>
                      <a:pt x="768435" y="3605858"/>
                    </a:cubicBezTo>
                    <a:cubicBezTo>
                      <a:pt x="741754" y="3619238"/>
                      <a:pt x="693726" y="3633955"/>
                      <a:pt x="664376" y="3636631"/>
                    </a:cubicBezTo>
                    <a:cubicBezTo>
                      <a:pt x="643031" y="3637970"/>
                      <a:pt x="627022" y="3635294"/>
                      <a:pt x="609679" y="3631280"/>
                    </a:cubicBezTo>
                    <a:cubicBezTo>
                      <a:pt x="592336" y="3627265"/>
                      <a:pt x="576326" y="3624590"/>
                      <a:pt x="557649" y="3613886"/>
                    </a:cubicBezTo>
                    <a:cubicBezTo>
                      <a:pt x="532302" y="3599168"/>
                      <a:pt x="494947" y="3572409"/>
                      <a:pt x="473602" y="3544311"/>
                    </a:cubicBezTo>
                    <a:cubicBezTo>
                      <a:pt x="452256" y="3516213"/>
                      <a:pt x="438915" y="3472060"/>
                      <a:pt x="432245" y="3443963"/>
                    </a:cubicBezTo>
                    <a:cubicBezTo>
                      <a:pt x="428243" y="3423893"/>
                      <a:pt x="426909" y="3409175"/>
                      <a:pt x="429577" y="3390443"/>
                    </a:cubicBezTo>
                    <a:cubicBezTo>
                      <a:pt x="432245" y="3367697"/>
                      <a:pt x="445586" y="3351641"/>
                      <a:pt x="450922" y="3316854"/>
                    </a:cubicBezTo>
                    <a:cubicBezTo>
                      <a:pt x="462929" y="3235237"/>
                      <a:pt x="454924" y="3059962"/>
                      <a:pt x="449588" y="2904756"/>
                    </a:cubicBezTo>
                    <a:cubicBezTo>
                      <a:pt x="442918" y="2702721"/>
                      <a:pt x="432245" y="2472588"/>
                      <a:pt x="404229" y="2206330"/>
                    </a:cubicBezTo>
                    <a:cubicBezTo>
                      <a:pt x="366875" y="1846413"/>
                      <a:pt x="209452" y="1177423"/>
                      <a:pt x="225461" y="940600"/>
                    </a:cubicBezTo>
                    <a:cubicBezTo>
                      <a:pt x="232132" y="845603"/>
                      <a:pt x="256145" y="810816"/>
                      <a:pt x="280159" y="745255"/>
                    </a:cubicBezTo>
                    <a:cubicBezTo>
                      <a:pt x="306841" y="675680"/>
                      <a:pt x="336191" y="599415"/>
                      <a:pt x="380215" y="535192"/>
                    </a:cubicBezTo>
                    <a:cubicBezTo>
                      <a:pt x="424240" y="469631"/>
                      <a:pt x="482940" y="412098"/>
                      <a:pt x="545642" y="358578"/>
                    </a:cubicBezTo>
                    <a:cubicBezTo>
                      <a:pt x="612347" y="302383"/>
                      <a:pt x="692392" y="243512"/>
                      <a:pt x="769769" y="208725"/>
                    </a:cubicBezTo>
                    <a:cubicBezTo>
                      <a:pt x="841810" y="176613"/>
                      <a:pt x="924524" y="175275"/>
                      <a:pt x="993896" y="149853"/>
                    </a:cubicBezTo>
                    <a:cubicBezTo>
                      <a:pt x="1059267" y="125770"/>
                      <a:pt x="1113964" y="81616"/>
                      <a:pt x="1176666" y="61547"/>
                    </a:cubicBezTo>
                    <a:cubicBezTo>
                      <a:pt x="1238035" y="41477"/>
                      <a:pt x="1270053" y="36125"/>
                      <a:pt x="1367441" y="26759"/>
                    </a:cubicBezTo>
                    <a:cubicBezTo>
                      <a:pt x="1664943" y="0"/>
                      <a:pt x="2886968" y="16055"/>
                      <a:pt x="3203147" y="25421"/>
                    </a:cubicBezTo>
                    <a:cubicBezTo>
                      <a:pt x="3313877" y="28097"/>
                      <a:pt x="3341892" y="25421"/>
                      <a:pt x="3427274" y="38801"/>
                    </a:cubicBezTo>
                    <a:cubicBezTo>
                      <a:pt x="3543340" y="57533"/>
                      <a:pt x="3718106" y="109714"/>
                      <a:pt x="3831503" y="148515"/>
                    </a:cubicBezTo>
                    <a:cubicBezTo>
                      <a:pt x="3916885" y="177951"/>
                      <a:pt x="3990260" y="199359"/>
                      <a:pt x="4052962" y="242174"/>
                    </a:cubicBezTo>
                    <a:cubicBezTo>
                      <a:pt x="4110328" y="280975"/>
                      <a:pt x="4150350" y="337171"/>
                      <a:pt x="4197044" y="386676"/>
                    </a:cubicBezTo>
                    <a:cubicBezTo>
                      <a:pt x="4242403" y="436181"/>
                      <a:pt x="4295766" y="478997"/>
                      <a:pt x="4329118" y="537868"/>
                    </a:cubicBezTo>
                    <a:cubicBezTo>
                      <a:pt x="4363805" y="600753"/>
                      <a:pt x="4385150" y="663638"/>
                      <a:pt x="4397157" y="755959"/>
                    </a:cubicBezTo>
                    <a:cubicBezTo>
                      <a:pt x="4415834" y="904475"/>
                      <a:pt x="4394489" y="1166719"/>
                      <a:pt x="4370475" y="1348684"/>
                    </a:cubicBezTo>
                    <a:cubicBezTo>
                      <a:pt x="4350464" y="1507904"/>
                      <a:pt x="4305105" y="1628322"/>
                      <a:pt x="4275755" y="1788880"/>
                    </a:cubicBezTo>
                    <a:cubicBezTo>
                      <a:pt x="4241069" y="1980211"/>
                      <a:pt x="4222391" y="2217034"/>
                      <a:pt x="4178367" y="2423083"/>
                    </a:cubicBezTo>
                    <a:cubicBezTo>
                      <a:pt x="4134341" y="2623780"/>
                      <a:pt x="4063635" y="2871306"/>
                      <a:pt x="4012939" y="3011795"/>
                    </a:cubicBezTo>
                    <a:cubicBezTo>
                      <a:pt x="3983589" y="3093411"/>
                      <a:pt x="3959576" y="3138903"/>
                      <a:pt x="3927557" y="3200450"/>
                    </a:cubicBezTo>
                    <a:cubicBezTo>
                      <a:pt x="3895540" y="3261997"/>
                      <a:pt x="3862187" y="3324882"/>
                      <a:pt x="3820830" y="3381077"/>
                    </a:cubicBezTo>
                    <a:cubicBezTo>
                      <a:pt x="3780808" y="3437273"/>
                      <a:pt x="3735449" y="3486777"/>
                      <a:pt x="3683419" y="3536283"/>
                    </a:cubicBezTo>
                    <a:cubicBezTo>
                      <a:pt x="3628722" y="3589802"/>
                      <a:pt x="3560683" y="3643321"/>
                      <a:pt x="3497981" y="3687475"/>
                    </a:cubicBezTo>
                    <a:cubicBezTo>
                      <a:pt x="3437947" y="3728952"/>
                      <a:pt x="3380581" y="3762402"/>
                      <a:pt x="3315211" y="3797189"/>
                    </a:cubicBezTo>
                    <a:cubicBezTo>
                      <a:pt x="3244504" y="3834653"/>
                      <a:pt x="3163125" y="3877468"/>
                      <a:pt x="3087082" y="3900214"/>
                    </a:cubicBezTo>
                    <a:cubicBezTo>
                      <a:pt x="3017709" y="3920283"/>
                      <a:pt x="2949671" y="3926973"/>
                      <a:pt x="2878964" y="3932325"/>
                    </a:cubicBezTo>
                    <a:cubicBezTo>
                      <a:pt x="2805589" y="3937677"/>
                      <a:pt x="2742887" y="3928311"/>
                      <a:pt x="2653503" y="3932325"/>
                    </a:cubicBezTo>
                    <a:cubicBezTo>
                      <a:pt x="2520094" y="3939015"/>
                      <a:pt x="2285294" y="3993873"/>
                      <a:pt x="2158556" y="3981830"/>
                    </a:cubicBezTo>
                    <a:cubicBezTo>
                      <a:pt x="2077177" y="3973803"/>
                      <a:pt x="2031817" y="3918946"/>
                      <a:pt x="1963779" y="3921621"/>
                    </a:cubicBezTo>
                    <a:cubicBezTo>
                      <a:pt x="1886402" y="3924298"/>
                      <a:pt x="1783677" y="3969789"/>
                      <a:pt x="1718307" y="4015280"/>
                    </a:cubicBezTo>
                    <a:cubicBezTo>
                      <a:pt x="1660941" y="4055419"/>
                      <a:pt x="1604909" y="4126333"/>
                      <a:pt x="1583564" y="4166472"/>
                    </a:cubicBezTo>
                    <a:cubicBezTo>
                      <a:pt x="1571557" y="4187880"/>
                      <a:pt x="1578227" y="4201260"/>
                      <a:pt x="1568889" y="4221329"/>
                    </a:cubicBezTo>
                    <a:cubicBezTo>
                      <a:pt x="1555548" y="4249427"/>
                      <a:pt x="1530200" y="4289566"/>
                      <a:pt x="1502184" y="4312312"/>
                    </a:cubicBezTo>
                    <a:cubicBezTo>
                      <a:pt x="1474168" y="4336395"/>
                      <a:pt x="1430143" y="4353789"/>
                      <a:pt x="1400793" y="4361817"/>
                    </a:cubicBezTo>
                    <a:cubicBezTo>
                      <a:pt x="1379448" y="4367169"/>
                      <a:pt x="1364773" y="4368507"/>
                      <a:pt x="1343428" y="4367169"/>
                    </a:cubicBezTo>
                    <a:cubicBezTo>
                      <a:pt x="1312744" y="4364493"/>
                      <a:pt x="1263382" y="4351113"/>
                      <a:pt x="1235366" y="4337734"/>
                    </a:cubicBezTo>
                    <a:cubicBezTo>
                      <a:pt x="1215355" y="4328368"/>
                      <a:pt x="1203348" y="4319002"/>
                      <a:pt x="1188673" y="4302946"/>
                    </a:cubicBezTo>
                    <a:cubicBezTo>
                      <a:pt x="1167328" y="4280200"/>
                      <a:pt x="1139312" y="4242737"/>
                      <a:pt x="1127305" y="4207950"/>
                    </a:cubicBezTo>
                    <a:cubicBezTo>
                      <a:pt x="1115298" y="4173162"/>
                      <a:pt x="1104626" y="4141051"/>
                      <a:pt x="1116633" y="4095559"/>
                    </a:cubicBezTo>
                    <a:cubicBezTo>
                      <a:pt x="1141980" y="4000563"/>
                      <a:pt x="1316746" y="3708882"/>
                      <a:pt x="1400793" y="3703530"/>
                    </a:cubicBezTo>
                    <a:cubicBezTo>
                      <a:pt x="1459493" y="3699517"/>
                      <a:pt x="1574225" y="3840005"/>
                      <a:pt x="1560884" y="3869440"/>
                    </a:cubicBezTo>
                    <a:cubicBezTo>
                      <a:pt x="1542207" y="3909579"/>
                      <a:pt x="1286062" y="3860074"/>
                      <a:pt x="1129973" y="3844019"/>
                    </a:cubicBezTo>
                    <a:cubicBezTo>
                      <a:pt x="940533" y="3825287"/>
                      <a:pt x="652370" y="3797189"/>
                      <a:pt x="504286" y="3754374"/>
                    </a:cubicBezTo>
                    <a:cubicBezTo>
                      <a:pt x="417570" y="3728952"/>
                      <a:pt x="366875" y="3707545"/>
                      <a:pt x="308175" y="3664729"/>
                    </a:cubicBezTo>
                    <a:cubicBezTo>
                      <a:pt x="245472" y="3619238"/>
                      <a:pt x="188107" y="3546987"/>
                      <a:pt x="144082" y="3484102"/>
                    </a:cubicBezTo>
                    <a:cubicBezTo>
                      <a:pt x="104059" y="3426569"/>
                      <a:pt x="72041" y="3371711"/>
                      <a:pt x="49361" y="3302136"/>
                    </a:cubicBezTo>
                    <a:cubicBezTo>
                      <a:pt x="22680" y="3220520"/>
                      <a:pt x="13341" y="3109467"/>
                      <a:pt x="6671" y="3023836"/>
                    </a:cubicBezTo>
                    <a:cubicBezTo>
                      <a:pt x="1334" y="2952923"/>
                      <a:pt x="0" y="2914122"/>
                      <a:pt x="8005" y="2825815"/>
                    </a:cubicBezTo>
                    <a:cubicBezTo>
                      <a:pt x="24014" y="2647864"/>
                      <a:pt x="120068" y="2202316"/>
                      <a:pt x="146750" y="2021689"/>
                    </a:cubicBezTo>
                    <a:cubicBezTo>
                      <a:pt x="160091" y="1930706"/>
                      <a:pt x="165427" y="1895918"/>
                      <a:pt x="172098" y="1816978"/>
                    </a:cubicBezTo>
                    <a:cubicBezTo>
                      <a:pt x="181436" y="1707263"/>
                      <a:pt x="176100" y="1558747"/>
                      <a:pt x="189441" y="1423611"/>
                    </a:cubicBezTo>
                    <a:cubicBezTo>
                      <a:pt x="204116" y="1280447"/>
                      <a:pt x="232132" y="1101158"/>
                      <a:pt x="260147" y="982078"/>
                    </a:cubicBezTo>
                    <a:cubicBezTo>
                      <a:pt x="280159" y="897785"/>
                      <a:pt x="296168" y="840252"/>
                      <a:pt x="328186" y="772015"/>
                    </a:cubicBezTo>
                    <a:cubicBezTo>
                      <a:pt x="361538" y="698426"/>
                      <a:pt x="409565" y="624837"/>
                      <a:pt x="458927" y="557938"/>
                    </a:cubicBezTo>
                    <a:cubicBezTo>
                      <a:pt x="509622" y="491039"/>
                      <a:pt x="572324" y="424140"/>
                      <a:pt x="628356" y="369282"/>
                    </a:cubicBezTo>
                    <a:cubicBezTo>
                      <a:pt x="676383" y="322453"/>
                      <a:pt x="736417" y="267596"/>
                      <a:pt x="771103" y="244850"/>
                    </a:cubicBezTo>
                    <a:cubicBezTo>
                      <a:pt x="788447" y="234146"/>
                      <a:pt x="797785" y="230132"/>
                      <a:pt x="815128" y="226118"/>
                    </a:cubicBezTo>
                    <a:cubicBezTo>
                      <a:pt x="840476" y="220766"/>
                      <a:pt x="885835" y="219428"/>
                      <a:pt x="911183" y="223442"/>
                    </a:cubicBezTo>
                    <a:cubicBezTo>
                      <a:pt x="929860" y="226118"/>
                      <a:pt x="940533" y="230132"/>
                      <a:pt x="956542" y="239498"/>
                    </a:cubicBezTo>
                    <a:cubicBezTo>
                      <a:pt x="979221" y="252878"/>
                      <a:pt x="1012574" y="280976"/>
                      <a:pt x="1028583" y="301045"/>
                    </a:cubicBezTo>
                    <a:cubicBezTo>
                      <a:pt x="1040589" y="315763"/>
                      <a:pt x="1047260" y="326467"/>
                      <a:pt x="1052596" y="343861"/>
                    </a:cubicBezTo>
                    <a:cubicBezTo>
                      <a:pt x="1060601" y="367944"/>
                      <a:pt x="1068605" y="406746"/>
                      <a:pt x="1065937" y="437519"/>
                    </a:cubicBezTo>
                    <a:cubicBezTo>
                      <a:pt x="1063269" y="468293"/>
                      <a:pt x="1048594" y="505756"/>
                      <a:pt x="1035253" y="528502"/>
                    </a:cubicBezTo>
                    <a:cubicBezTo>
                      <a:pt x="1025914" y="544558"/>
                      <a:pt x="1003235" y="564627"/>
                      <a:pt x="1003235" y="564627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</p:grpSp>
        <p:sp>
          <p:nvSpPr>
            <p:cNvPr id="53" name="Freeform 53"/>
            <p:cNvSpPr/>
            <p:nvPr/>
          </p:nvSpPr>
          <p:spPr>
            <a:xfrm rot="78588" flipH="1">
              <a:off x="15078" y="32499"/>
              <a:ext cx="1353310" cy="1334702"/>
            </a:xfrm>
            <a:custGeom>
              <a:avLst/>
              <a:gdLst/>
              <a:ahLst/>
              <a:cxnLst/>
              <a:rect l="l" t="t" r="r" b="b"/>
              <a:pathLst>
                <a:path w="1353310" h="1334702">
                  <a:moveTo>
                    <a:pt x="1353310" y="0"/>
                  </a:moveTo>
                  <a:lnTo>
                    <a:pt x="0" y="0"/>
                  </a:lnTo>
                  <a:lnTo>
                    <a:pt x="0" y="1334703"/>
                  </a:lnTo>
                  <a:lnTo>
                    <a:pt x="1353310" y="1334703"/>
                  </a:lnTo>
                  <a:lnTo>
                    <a:pt x="135331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TextBox 54"/>
            <p:cNvSpPr txBox="1"/>
            <p:nvPr/>
          </p:nvSpPr>
          <p:spPr>
            <a:xfrm rot="-89735">
              <a:off x="537046" y="69404"/>
              <a:ext cx="171966" cy="941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77"/>
                </a:lnSpc>
                <a:spcBef>
                  <a:spcPct val="0"/>
                </a:spcBef>
              </a:pPr>
              <a:r>
                <a:rPr lang="en-US" sz="4269">
                  <a:solidFill>
                    <a:srgbClr val="1C1D15"/>
                  </a:solidFill>
                  <a:latin typeface="Comic Sans"/>
                  <a:ea typeface="Comic Sans"/>
                  <a:cs typeface="Comic Sans"/>
                  <a:sym typeface="Comic Sans"/>
                </a:rPr>
                <a:t>?</a:t>
              </a:r>
            </a:p>
          </p:txBody>
        </p:sp>
      </p:grpSp>
      <p:pic>
        <p:nvPicPr>
          <p:cNvPr id="56" name="Resim 55">
            <a:extLst>
              <a:ext uri="{FF2B5EF4-FFF2-40B4-BE49-F238E27FC236}">
                <a16:creationId xmlns:a16="http://schemas.microsoft.com/office/drawing/2014/main" id="{DDA7048D-535A-BD45-9DE9-7807261DCA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247" y="-43902"/>
            <a:ext cx="2706520" cy="27065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778401" y="1638300"/>
            <a:ext cx="12837161" cy="3490882"/>
            <a:chOff x="0" y="0"/>
            <a:chExt cx="5415076" cy="1472552"/>
          </a:xfrm>
        </p:grpSpPr>
        <p:sp>
          <p:nvSpPr>
            <p:cNvPr id="4" name="Freeform 4"/>
            <p:cNvSpPr/>
            <p:nvPr/>
          </p:nvSpPr>
          <p:spPr>
            <a:xfrm>
              <a:off x="-2540" y="-5080"/>
              <a:ext cx="5425236" cy="1481442"/>
            </a:xfrm>
            <a:custGeom>
              <a:avLst/>
              <a:gdLst/>
              <a:ahLst/>
              <a:cxnLst/>
              <a:rect l="l" t="t" r="r" b="b"/>
              <a:pathLst>
                <a:path w="5425236" h="1481442">
                  <a:moveTo>
                    <a:pt x="5382680" y="10698"/>
                  </a:moveTo>
                  <a:lnTo>
                    <a:pt x="5364048" y="10698"/>
                  </a:lnTo>
                  <a:cubicBezTo>
                    <a:pt x="4921525" y="10698"/>
                    <a:pt x="4479003" y="11947"/>
                    <a:pt x="4038810" y="13195"/>
                  </a:cubicBezTo>
                  <a:cubicBezTo>
                    <a:pt x="3253914" y="15692"/>
                    <a:pt x="2466691" y="19437"/>
                    <a:pt x="1681796" y="20061"/>
                  </a:cubicBezTo>
                  <a:cubicBezTo>
                    <a:pt x="1376688" y="20061"/>
                    <a:pt x="1071581" y="15692"/>
                    <a:pt x="766473" y="10698"/>
                  </a:cubicBezTo>
                  <a:cubicBezTo>
                    <a:pt x="514934" y="6328"/>
                    <a:pt x="258737" y="0"/>
                    <a:pt x="7198" y="7577"/>
                  </a:cubicBezTo>
                  <a:cubicBezTo>
                    <a:pt x="9527" y="106205"/>
                    <a:pt x="11856" y="204833"/>
                    <a:pt x="16514" y="302836"/>
                  </a:cubicBezTo>
                  <a:cubicBezTo>
                    <a:pt x="23502" y="521940"/>
                    <a:pt x="35147" y="741044"/>
                    <a:pt x="28160" y="960148"/>
                  </a:cubicBezTo>
                  <a:cubicBezTo>
                    <a:pt x="25831" y="1068763"/>
                    <a:pt x="9527" y="1177379"/>
                    <a:pt x="2540" y="1285995"/>
                  </a:cubicBezTo>
                  <a:cubicBezTo>
                    <a:pt x="0" y="1344672"/>
                    <a:pt x="16514" y="1403349"/>
                    <a:pt x="30489" y="1461403"/>
                  </a:cubicBezTo>
                  <a:cubicBezTo>
                    <a:pt x="139955" y="1458906"/>
                    <a:pt x="251750" y="1460778"/>
                    <a:pt x="358887" y="1463275"/>
                  </a:cubicBezTo>
                  <a:cubicBezTo>
                    <a:pt x="524251" y="1467021"/>
                    <a:pt x="687285" y="1471390"/>
                    <a:pt x="852649" y="1473263"/>
                  </a:cubicBezTo>
                  <a:cubicBezTo>
                    <a:pt x="1616582" y="1481442"/>
                    <a:pt x="2382844" y="1475760"/>
                    <a:pt x="3146778" y="1470766"/>
                  </a:cubicBezTo>
                  <a:cubicBezTo>
                    <a:pt x="3899066" y="1465148"/>
                    <a:pt x="4653683" y="1458906"/>
                    <a:pt x="5408300" y="1458281"/>
                  </a:cubicBezTo>
                  <a:cubicBezTo>
                    <a:pt x="5394326" y="1375883"/>
                    <a:pt x="5378022" y="1293485"/>
                    <a:pt x="5368705" y="1210463"/>
                  </a:cubicBezTo>
                  <a:cubicBezTo>
                    <a:pt x="5345415" y="1002595"/>
                    <a:pt x="5378022" y="795352"/>
                    <a:pt x="5398983" y="587484"/>
                  </a:cubicBezTo>
                  <a:cubicBezTo>
                    <a:pt x="5418886" y="395846"/>
                    <a:pt x="5425236" y="202960"/>
                    <a:pt x="5382680" y="1069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3762973" y="2019300"/>
            <a:ext cx="10817807" cy="308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8"/>
              </a:lnSpc>
            </a:pP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İlkokul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1.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sınıf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okuma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yazma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süreci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gibi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algılansa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da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yaşam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boyu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gerekli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olacak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davranışların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temelinin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atıldığı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eğitim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öğretim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sürecinin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önemli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basamaklarından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biridir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5048"/>
              </a:lnSpc>
            </a:pPr>
            <a:endParaRPr lang="en-US" sz="3299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algn="l">
              <a:lnSpc>
                <a:spcPts val="4283"/>
              </a:lnSpc>
            </a:pPr>
            <a:endParaRPr lang="en-US" sz="3299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20C90FB-F036-4E47-A144-5564DAE03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3" y="876300"/>
            <a:ext cx="18288000" cy="101084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818257" flipH="1">
            <a:off x="-775760" y="8813611"/>
            <a:ext cx="5417675" cy="3398359"/>
          </a:xfrm>
          <a:custGeom>
            <a:avLst/>
            <a:gdLst/>
            <a:ahLst/>
            <a:cxnLst/>
            <a:rect l="l" t="t" r="r" b="b"/>
            <a:pathLst>
              <a:path w="5417675" h="3398359">
                <a:moveTo>
                  <a:pt x="5417674" y="0"/>
                </a:moveTo>
                <a:lnTo>
                  <a:pt x="0" y="0"/>
                </a:lnTo>
                <a:lnTo>
                  <a:pt x="0" y="3398359"/>
                </a:lnTo>
                <a:lnTo>
                  <a:pt x="5417674" y="3398359"/>
                </a:lnTo>
                <a:lnTo>
                  <a:pt x="541767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3244262" y="2270219"/>
            <a:ext cx="3443828" cy="3598852"/>
            <a:chOff x="0" y="0"/>
            <a:chExt cx="4591770" cy="4798470"/>
          </a:xfrm>
        </p:grpSpPr>
        <p:grpSp>
          <p:nvGrpSpPr>
            <p:cNvPr id="6" name="Group 6"/>
            <p:cNvGrpSpPr/>
            <p:nvPr/>
          </p:nvGrpSpPr>
          <p:grpSpPr>
            <a:xfrm rot="-10591703">
              <a:off x="127335" y="127335"/>
              <a:ext cx="4337100" cy="43371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10591703">
              <a:off x="127335" y="334034"/>
              <a:ext cx="4337100" cy="43371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D979"/>
              </a:solidFill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7422086" y="2270219"/>
            <a:ext cx="3443828" cy="3598852"/>
            <a:chOff x="0" y="0"/>
            <a:chExt cx="4591770" cy="4798470"/>
          </a:xfrm>
        </p:grpSpPr>
        <p:grpSp>
          <p:nvGrpSpPr>
            <p:cNvPr id="13" name="Group 13"/>
            <p:cNvGrpSpPr/>
            <p:nvPr/>
          </p:nvGrpSpPr>
          <p:grpSpPr>
            <a:xfrm rot="-10591703">
              <a:off x="127335" y="127335"/>
              <a:ext cx="4337100" cy="43371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10591703">
              <a:off x="127335" y="334034"/>
              <a:ext cx="4337100" cy="4337100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D979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11599911" y="2270219"/>
            <a:ext cx="3443828" cy="3598852"/>
            <a:chOff x="0" y="0"/>
            <a:chExt cx="4591770" cy="4798470"/>
          </a:xfrm>
        </p:grpSpPr>
        <p:grpSp>
          <p:nvGrpSpPr>
            <p:cNvPr id="20" name="Group 20"/>
            <p:cNvGrpSpPr/>
            <p:nvPr/>
          </p:nvGrpSpPr>
          <p:grpSpPr>
            <a:xfrm rot="-10591703">
              <a:off x="127335" y="127335"/>
              <a:ext cx="4337100" cy="433710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-10591703">
              <a:off x="127335" y="334034"/>
              <a:ext cx="4337100" cy="433710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D979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5228907" y="5869071"/>
            <a:ext cx="3443828" cy="3598852"/>
            <a:chOff x="0" y="0"/>
            <a:chExt cx="4591770" cy="4798470"/>
          </a:xfrm>
        </p:grpSpPr>
        <p:grpSp>
          <p:nvGrpSpPr>
            <p:cNvPr id="27" name="Group 27"/>
            <p:cNvGrpSpPr/>
            <p:nvPr/>
          </p:nvGrpSpPr>
          <p:grpSpPr>
            <a:xfrm rot="-10591703">
              <a:off x="127335" y="127335"/>
              <a:ext cx="4337100" cy="4337100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-10591703">
              <a:off x="127335" y="334034"/>
              <a:ext cx="4337100" cy="4337100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D979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>
            <a:off x="9798575" y="5869071"/>
            <a:ext cx="3443828" cy="3598852"/>
            <a:chOff x="0" y="0"/>
            <a:chExt cx="4591770" cy="4798470"/>
          </a:xfrm>
        </p:grpSpPr>
        <p:grpSp>
          <p:nvGrpSpPr>
            <p:cNvPr id="34" name="Group 34"/>
            <p:cNvGrpSpPr/>
            <p:nvPr/>
          </p:nvGrpSpPr>
          <p:grpSpPr>
            <a:xfrm rot="-10591703">
              <a:off x="127335" y="127335"/>
              <a:ext cx="4337100" cy="4337100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-10591703">
              <a:off x="127335" y="334034"/>
              <a:ext cx="4337100" cy="4337100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D979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0" name="TextBox 40"/>
          <p:cNvSpPr txBox="1"/>
          <p:nvPr/>
        </p:nvSpPr>
        <p:spPr>
          <a:xfrm rot="26173">
            <a:off x="746441" y="1453069"/>
            <a:ext cx="16794610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4000" b="1">
                <a:solidFill>
                  <a:srgbClr val="1C1D15"/>
                </a:solidFill>
                <a:latin typeface="Barlow Bold"/>
                <a:ea typeface="Barlow Bold"/>
                <a:cs typeface="Barlow Bold"/>
                <a:sym typeface="Barlow Bold"/>
              </a:rPr>
              <a:t>Bu basamakta öğrencilerimiz;</a:t>
            </a:r>
          </a:p>
          <a:p>
            <a:pPr algn="ctr">
              <a:lnSpc>
                <a:spcPts val="3920"/>
              </a:lnSpc>
            </a:pPr>
            <a:endParaRPr lang="en-US" sz="4000" b="1">
              <a:solidFill>
                <a:srgbClr val="1C1D15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890153" y="3760292"/>
            <a:ext cx="2152045" cy="104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0"/>
              </a:lnSpc>
            </a:pPr>
            <a:r>
              <a:rPr lang="en-US" sz="3504" b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Deneyerek </a:t>
            </a:r>
          </a:p>
          <a:p>
            <a:pPr algn="ctr">
              <a:lnSpc>
                <a:spcPts val="4100"/>
              </a:lnSpc>
            </a:pPr>
            <a:r>
              <a:rPr lang="en-US" sz="3504" b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öğrenir.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879028" y="3609405"/>
            <a:ext cx="2529945" cy="139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3504" b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Akranlarıyla uyumu öğrenir.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963187" y="3237324"/>
            <a:ext cx="2717276" cy="209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0"/>
              </a:lnSpc>
            </a:pPr>
            <a:r>
              <a:rPr lang="en-US" sz="3504" b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Hata yaparak sonuca ulaşmayı öğrenir.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647852" y="7099354"/>
            <a:ext cx="2605938" cy="148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504" b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Sorgulayarak problem çözer.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178216" y="6958350"/>
            <a:ext cx="2600656" cy="180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9"/>
              </a:lnSpc>
            </a:pPr>
            <a:r>
              <a:rPr lang="en-US" sz="3504" b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Bireysel öğrenme yöntemlerini tanır.</a:t>
            </a:r>
          </a:p>
        </p:txBody>
      </p:sp>
      <p:sp>
        <p:nvSpPr>
          <p:cNvPr id="46" name="Freeform 46"/>
          <p:cNvSpPr/>
          <p:nvPr/>
        </p:nvSpPr>
        <p:spPr>
          <a:xfrm>
            <a:off x="-433124" y="-562545"/>
            <a:ext cx="6913821" cy="4114800"/>
          </a:xfrm>
          <a:custGeom>
            <a:avLst/>
            <a:gdLst/>
            <a:ahLst/>
            <a:cxnLst/>
            <a:rect l="l" t="t" r="r" b="b"/>
            <a:pathLst>
              <a:path w="6913821" h="4114800">
                <a:moveTo>
                  <a:pt x="0" y="0"/>
                </a:moveTo>
                <a:lnTo>
                  <a:pt x="6913821" y="0"/>
                </a:lnTo>
                <a:lnTo>
                  <a:pt x="69138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8" name="Resim 47">
            <a:extLst>
              <a:ext uri="{FF2B5EF4-FFF2-40B4-BE49-F238E27FC236}">
                <a16:creationId xmlns:a16="http://schemas.microsoft.com/office/drawing/2014/main" id="{EA904D53-556F-4D4E-BA1D-921E96E71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6578176"/>
            <a:ext cx="3289300" cy="3289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335944" y="2883273"/>
            <a:ext cx="13374493" cy="6687271"/>
            <a:chOff x="0" y="0"/>
            <a:chExt cx="15764134" cy="78820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764134" cy="7882096"/>
            </a:xfrm>
            <a:custGeom>
              <a:avLst/>
              <a:gdLst/>
              <a:ahLst/>
              <a:cxnLst/>
              <a:rect l="l" t="t" r="r" b="b"/>
              <a:pathLst>
                <a:path w="15764134" h="7882096">
                  <a:moveTo>
                    <a:pt x="0" y="0"/>
                  </a:moveTo>
                  <a:lnTo>
                    <a:pt x="15764134" y="0"/>
                  </a:lnTo>
                  <a:lnTo>
                    <a:pt x="15764134" y="7882096"/>
                  </a:lnTo>
                  <a:lnTo>
                    <a:pt x="0" y="788209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764134" cy="7920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35944" y="806244"/>
            <a:ext cx="13237661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6000" b="1" dirty="0">
                <a:solidFill>
                  <a:srgbClr val="23B097"/>
                </a:solidFill>
                <a:latin typeface="Barlow Bold"/>
                <a:ea typeface="Barlow Bold"/>
                <a:cs typeface="Barlow Bold"/>
                <a:sym typeface="Barlow Bold"/>
              </a:rPr>
              <a:t>UYUM SÜRECİNDE SİZLERDEN BEKLENTİLERİMİZ</a:t>
            </a:r>
          </a:p>
          <a:p>
            <a:pPr algn="l">
              <a:lnSpc>
                <a:spcPts val="7500"/>
              </a:lnSpc>
            </a:pPr>
            <a:endParaRPr lang="en-US" sz="6000" b="1" dirty="0">
              <a:solidFill>
                <a:srgbClr val="23B097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42471" y="3145692"/>
            <a:ext cx="13203057" cy="5448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Sabırlı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olun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Okula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gidiş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okuldan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geliş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sürecinde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çocuğunuza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eşlik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edin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Kaygılarınızı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çocuğunuza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hissettirmeyin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Çocuğunuzu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başka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çocuklarla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kıyaslamayın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Çocuğunuzu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olduğu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gibi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kabul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edin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 </a:t>
            </a:r>
            <a:r>
              <a:rPr lang="tr-TR" sz="2803" b="1" dirty="0">
                <a:solidFill>
                  <a:srgbClr val="1C1D15"/>
                </a:solidFill>
                <a:latin typeface="Barlow Medium"/>
              </a:rPr>
              <a:t>Olumlu davranışlarını takdir ederek onu ödüllendirin.</a:t>
            </a:r>
            <a:endParaRPr lang="en-US" sz="2803" b="1" dirty="0">
              <a:solidFill>
                <a:srgbClr val="1C1D15"/>
              </a:solidFill>
              <a:latin typeface="Barlow Medium"/>
              <a:sym typeface="Barlow Medium"/>
            </a:endParaRPr>
          </a:p>
          <a:p>
            <a:pPr algn="l"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 Ona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değerli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olduğunu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hissettirin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Sevginizi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ifade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edin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Çocuğunuzun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bağımsız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olarak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beceri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geliştirmesini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destekleyin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Onlara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siz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olmadan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başarabilecekleri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görev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sorumluluklar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verin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</a:t>
            </a:r>
            <a:r>
              <a:rPr lang="tr-TR" sz="2803" b="1" dirty="0">
                <a:solidFill>
                  <a:srgbClr val="1C1D15"/>
                </a:solidFill>
                <a:latin typeface="Barlow Medium"/>
              </a:rPr>
              <a:t>Çocuğunuzun okulda hissettiği duyguları anlatabileceği uygun bir ortam oluşturun. Onu bu konuda zorlamayın. </a:t>
            </a:r>
          </a:p>
          <a:p>
            <a:pPr algn="l">
              <a:lnSpc>
                <a:spcPts val="3924"/>
              </a:lnSpc>
              <a:spcBef>
                <a:spcPct val="0"/>
              </a:spcBef>
            </a:pPr>
            <a:endParaRPr lang="en-US" sz="2803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8AF530A5-D61A-AA40-A20F-CA93D2A56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-143608"/>
            <a:ext cx="3289300" cy="32893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FC255BC-29F6-FA4D-AAA4-9BBA9C851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7062355"/>
            <a:ext cx="2330450" cy="23304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335944" y="3252247"/>
            <a:ext cx="13374493" cy="4104448"/>
            <a:chOff x="0" y="0"/>
            <a:chExt cx="15764134" cy="48377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764134" cy="4837796"/>
            </a:xfrm>
            <a:custGeom>
              <a:avLst/>
              <a:gdLst/>
              <a:ahLst/>
              <a:cxnLst/>
              <a:rect l="l" t="t" r="r" b="b"/>
              <a:pathLst>
                <a:path w="15764134" h="4837796">
                  <a:moveTo>
                    <a:pt x="0" y="0"/>
                  </a:moveTo>
                  <a:lnTo>
                    <a:pt x="15764134" y="0"/>
                  </a:lnTo>
                  <a:lnTo>
                    <a:pt x="15764134" y="4837796"/>
                  </a:lnTo>
                  <a:lnTo>
                    <a:pt x="0" y="483779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764134" cy="48758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35944" y="806244"/>
            <a:ext cx="13237661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6000" b="1" dirty="0">
                <a:solidFill>
                  <a:srgbClr val="23B097"/>
                </a:solidFill>
                <a:latin typeface="Barlow Bold"/>
                <a:ea typeface="Barlow Bold"/>
                <a:cs typeface="Barlow Bold"/>
                <a:sym typeface="Barlow Bold"/>
              </a:rPr>
              <a:t>UYUM SÜRECİNDE KAÇINMANIZ GEREKEN DAVRANIŞLAR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07380" y="3334708"/>
            <a:ext cx="13203057" cy="4448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Çocuğunuzla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sınıfa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girmeyin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Çocuğunuzu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öğretmeni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okulu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ile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korkutmayın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Aile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bireylerinin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çocuğun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okula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gitmesi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ile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ilgili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tutarsız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davranışlar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sergilemesine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izin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vermeyin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3924"/>
              </a:lnSpc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·     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Çocuğunuzun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öğretmeni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ile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olan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ilişkisini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zedeleyecek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söz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davranışlardan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kaçının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marL="457200" indent="-457200">
              <a:lnSpc>
                <a:spcPts val="3924"/>
              </a:lnSpc>
              <a:buFont typeface="Arial" panose="020B0604020202020204" pitchFamily="34" charset="0"/>
              <a:buChar char="•"/>
            </a:pP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Çocuğunuzu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okula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bırakırken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vedalaşma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sürecinin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kısa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doğal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olmasına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özen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gösterin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3924"/>
              </a:lnSpc>
              <a:spcBef>
                <a:spcPct val="0"/>
              </a:spcBef>
            </a:pPr>
            <a:endParaRPr lang="en-US" sz="2803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4ED73971-2B33-C24F-8529-50DB3DBA9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3508">
            <a:off x="-206881" y="6689220"/>
            <a:ext cx="3289300" cy="3289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1606315">
            <a:off x="14791544" y="3347389"/>
            <a:ext cx="3441808" cy="3460684"/>
          </a:xfrm>
          <a:custGeom>
            <a:avLst/>
            <a:gdLst/>
            <a:ahLst/>
            <a:cxnLst/>
            <a:rect l="l" t="t" r="r" b="b"/>
            <a:pathLst>
              <a:path w="3441808" h="3460684">
                <a:moveTo>
                  <a:pt x="0" y="0"/>
                </a:moveTo>
                <a:lnTo>
                  <a:pt x="3441807" y="0"/>
                </a:lnTo>
                <a:lnTo>
                  <a:pt x="3441807" y="3460684"/>
                </a:lnTo>
                <a:lnTo>
                  <a:pt x="0" y="3460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87826" flipH="1">
            <a:off x="-926864" y="7999779"/>
            <a:ext cx="2776439" cy="4039792"/>
          </a:xfrm>
          <a:custGeom>
            <a:avLst/>
            <a:gdLst/>
            <a:ahLst/>
            <a:cxnLst/>
            <a:rect l="l" t="t" r="r" b="b"/>
            <a:pathLst>
              <a:path w="2776439" h="4039792">
                <a:moveTo>
                  <a:pt x="2776438" y="0"/>
                </a:moveTo>
                <a:lnTo>
                  <a:pt x="0" y="0"/>
                </a:lnTo>
                <a:lnTo>
                  <a:pt x="0" y="4039792"/>
                </a:lnTo>
                <a:lnTo>
                  <a:pt x="2776438" y="4039792"/>
                </a:lnTo>
                <a:lnTo>
                  <a:pt x="27764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17625">
            <a:off x="15359142" y="5012222"/>
            <a:ext cx="1352026" cy="4423870"/>
          </a:xfrm>
          <a:custGeom>
            <a:avLst/>
            <a:gdLst/>
            <a:ahLst/>
            <a:cxnLst/>
            <a:rect l="l" t="t" r="r" b="b"/>
            <a:pathLst>
              <a:path w="1352026" h="4423870">
                <a:moveTo>
                  <a:pt x="0" y="0"/>
                </a:moveTo>
                <a:lnTo>
                  <a:pt x="1352026" y="0"/>
                </a:lnTo>
                <a:lnTo>
                  <a:pt x="1352026" y="4423870"/>
                </a:lnTo>
                <a:lnTo>
                  <a:pt x="0" y="4423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00200" y="1838316"/>
            <a:ext cx="9229085" cy="5781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3"/>
              </a:lnSpc>
            </a:pPr>
            <a:r>
              <a:rPr lang="en-US" sz="4001" b="1" dirty="0">
                <a:solidFill>
                  <a:srgbClr val="23B09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UNUTMAYIN!</a:t>
            </a:r>
          </a:p>
          <a:p>
            <a:pPr algn="l">
              <a:lnSpc>
                <a:spcPts val="6123"/>
              </a:lnSpc>
            </a:pPr>
            <a:r>
              <a:rPr lang="en-US" sz="4001" b="1" dirty="0">
                <a:solidFill>
                  <a:srgbClr val="23B09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ÖĞRENME BİREYSEL BİR SÜREÇTİR.</a:t>
            </a:r>
          </a:p>
          <a:p>
            <a:pPr marL="691313" lvl="1" indent="-345656" algn="l">
              <a:lnSpc>
                <a:spcPts val="4899"/>
              </a:lnSpc>
              <a:buFont typeface="Arial"/>
              <a:buChar char="•"/>
            </a:pP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Rekabet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yarışma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duyguları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öğrenme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isteğine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zarar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verir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</a:p>
          <a:p>
            <a:pPr marL="691313" lvl="1" indent="-345656" algn="l">
              <a:lnSpc>
                <a:spcPts val="4899"/>
              </a:lnSpc>
              <a:buFont typeface="Arial"/>
              <a:buChar char="•"/>
            </a:pP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Çocuklarınızı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kendi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öğrenme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becerileri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ile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değerlendirin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</a:p>
          <a:p>
            <a:pPr marL="691313" lvl="1" indent="-345656" algn="l">
              <a:lnSpc>
                <a:spcPts val="4899"/>
              </a:lnSpc>
              <a:buFont typeface="Arial"/>
              <a:buChar char="•"/>
            </a:pP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Öğrenme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boyunca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bireysel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farklılıklar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olabilir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</a:p>
          <a:p>
            <a:pPr marL="691313" lvl="1" indent="-345656" algn="l">
              <a:lnSpc>
                <a:spcPts val="4899"/>
              </a:lnSpc>
              <a:buFont typeface="Arial"/>
              <a:buChar char="•"/>
            </a:pP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Kıyaslanan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çocuk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mutsuz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çocuktur</a:t>
            </a:r>
            <a:r>
              <a:rPr lang="en-US" sz="32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</a:p>
          <a:p>
            <a:pPr algn="l">
              <a:lnSpc>
                <a:spcPts val="4287"/>
              </a:lnSpc>
            </a:pPr>
            <a:endParaRPr lang="en-US" sz="3202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303939" y="1888012"/>
            <a:ext cx="14421826" cy="6520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6"/>
              </a:lnSpc>
            </a:pPr>
            <a:r>
              <a:rPr lang="en-US" sz="31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1. </a:t>
            </a:r>
            <a:r>
              <a:rPr lang="en-US" sz="31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sınıf</a:t>
            </a:r>
            <a:r>
              <a:rPr lang="en-US" sz="31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sonunda</a:t>
            </a:r>
            <a:r>
              <a:rPr lang="en-US" sz="31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ulaşılacak</a:t>
            </a:r>
            <a:r>
              <a:rPr lang="en-US" sz="31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bazı</a:t>
            </a:r>
            <a:r>
              <a:rPr lang="en-US" sz="31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hedeflere</a:t>
            </a:r>
            <a:r>
              <a:rPr lang="en-US" sz="31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hep </a:t>
            </a:r>
            <a:r>
              <a:rPr lang="en-US" sz="31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birlikte</a:t>
            </a:r>
            <a:r>
              <a:rPr lang="en-US" sz="31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göz</a:t>
            </a:r>
            <a:r>
              <a:rPr lang="en-US" sz="31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atalım</a:t>
            </a:r>
            <a:r>
              <a:rPr lang="en-US" sz="31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.</a:t>
            </a:r>
          </a:p>
          <a:p>
            <a:pPr algn="l">
              <a:lnSpc>
                <a:spcPts val="4746"/>
              </a:lnSpc>
            </a:pPr>
            <a:endParaRPr lang="en-US" sz="3102" b="1" dirty="0">
              <a:solidFill>
                <a:srgbClr val="1C1D15"/>
              </a:solidFill>
              <a:latin typeface="Barlow Semi-Bold"/>
              <a:ea typeface="Barlow Semi-Bold"/>
              <a:cs typeface="Barlow Semi-Bold"/>
              <a:sym typeface="Barlow Semi-Bold"/>
            </a:endParaRPr>
          </a:p>
          <a:p>
            <a:pPr marL="669723" lvl="1" indent="-334862" algn="l">
              <a:lnSpc>
                <a:spcPts val="4746"/>
              </a:lnSpc>
              <a:buFont typeface="Arial"/>
              <a:buChar char="•"/>
            </a:pP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20’ye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kadar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olan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sayılar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içinde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toplama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çıkarma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yapar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marL="669723" lvl="1" indent="-334862" algn="l">
              <a:lnSpc>
                <a:spcPts val="4746"/>
              </a:lnSpc>
              <a:buFont typeface="Arial"/>
              <a:buChar char="•"/>
            </a:pP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Paraları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temsil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ettiği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büyüklükleri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tanır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</a:p>
          <a:p>
            <a:pPr marL="669723" lvl="1" indent="-334862" algn="l">
              <a:lnSpc>
                <a:spcPts val="4746"/>
              </a:lnSpc>
              <a:buFont typeface="Arial"/>
              <a:buChar char="•"/>
            </a:pP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Nesneleri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uzunlukları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yönünden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karşılaştırır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sıralar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marL="669723" lvl="1" indent="-334862" algn="l">
              <a:lnSpc>
                <a:spcPts val="4746"/>
              </a:lnSpc>
              <a:buFont typeface="Arial"/>
              <a:buChar char="•"/>
            </a:pP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Geometrik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şekilleri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köşe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kenar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sayılarına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göre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adlandırır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marL="669723" lvl="1" indent="-334862" algn="l">
              <a:lnSpc>
                <a:spcPts val="4746"/>
              </a:lnSpc>
              <a:buFont typeface="Arial"/>
              <a:buChar char="•"/>
            </a:pP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Kısa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cümleler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yazar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</a:p>
          <a:p>
            <a:pPr marL="669723" lvl="1" indent="-334862" algn="l">
              <a:lnSpc>
                <a:spcPts val="4746"/>
              </a:lnSpc>
              <a:buFont typeface="Arial"/>
              <a:buChar char="•"/>
            </a:pP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Doğayı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çevresini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temiz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tutma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konusunda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duyarlı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olur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marL="669723" lvl="1" indent="-334862" algn="l">
              <a:lnSpc>
                <a:spcPts val="4746"/>
              </a:lnSpc>
              <a:buFont typeface="Arial"/>
              <a:buChar char="•"/>
            </a:pP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Okulla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ilgili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olumlu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duygu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düşünceler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geliştirir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marL="669723" lvl="1" indent="-334862">
              <a:lnSpc>
                <a:spcPts val="4746"/>
              </a:lnSpc>
              <a:buFont typeface="Arial"/>
              <a:buChar char="•"/>
            </a:pP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Hikâye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okur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1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tamamlar</a:t>
            </a:r>
            <a:r>
              <a:rPr lang="en-US" sz="31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</a:p>
          <a:p>
            <a:pPr algn="l">
              <a:lnSpc>
                <a:spcPts val="4287"/>
              </a:lnSpc>
            </a:pPr>
            <a:endParaRPr lang="en-US" sz="3102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CA0B70FF-59EE-8742-A4E1-2485B8A53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550" y="4381499"/>
            <a:ext cx="5782449" cy="588125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C1F5679-4F9E-664F-9519-182550873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419101"/>
            <a:ext cx="48006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ABE0D2F1-B5D7-A54A-A905-14017F8C5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09900"/>
            <a:ext cx="8778776" cy="8610600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470E2687-52D0-3C4F-85EC-C7BD465DFFE1}"/>
              </a:ext>
            </a:extLst>
          </p:cNvPr>
          <p:cNvSpPr txBox="1"/>
          <p:nvPr/>
        </p:nvSpPr>
        <p:spPr>
          <a:xfrm>
            <a:off x="1828800" y="800100"/>
            <a:ext cx="14325600" cy="206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3"/>
              </a:lnSpc>
            </a:pPr>
            <a:r>
              <a:rPr lang="tr-TR" sz="4001" b="1" dirty="0">
                <a:solidFill>
                  <a:srgbClr val="23B097"/>
                </a:solidFill>
                <a:latin typeface="Barlow Semi-Bold"/>
              </a:rPr>
              <a:t>Okuma yazma sürecinde basılı ve dijital olarak hikâye kitaplarımız size eşlik edecek.</a:t>
            </a:r>
            <a:endParaRPr lang="en-US" sz="4001" b="1" dirty="0">
              <a:solidFill>
                <a:srgbClr val="23B097"/>
              </a:solidFill>
              <a:latin typeface="Barlow Semi-Bold"/>
              <a:sym typeface="Barlow Semi-Bold"/>
            </a:endParaRPr>
          </a:p>
          <a:p>
            <a:pPr algn="l">
              <a:lnSpc>
                <a:spcPts val="4287"/>
              </a:lnSpc>
            </a:pPr>
            <a:endParaRPr lang="en-US" sz="3202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348503A5-CBE2-8649-B5A8-82A6F091C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3586796"/>
            <a:ext cx="9779000" cy="582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5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036631" y="1429410"/>
            <a:ext cx="2510463" cy="5457528"/>
          </a:xfrm>
          <a:custGeom>
            <a:avLst/>
            <a:gdLst/>
            <a:ahLst/>
            <a:cxnLst/>
            <a:rect l="l" t="t" r="r" b="b"/>
            <a:pathLst>
              <a:path w="2510463" h="5457528">
                <a:moveTo>
                  <a:pt x="0" y="0"/>
                </a:moveTo>
                <a:lnTo>
                  <a:pt x="2510463" y="0"/>
                </a:lnTo>
                <a:lnTo>
                  <a:pt x="2510463" y="5457529"/>
                </a:lnTo>
                <a:lnTo>
                  <a:pt x="0" y="545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4374045" y="2173581"/>
            <a:ext cx="10214019" cy="6239837"/>
          </a:xfrm>
          <a:custGeom>
            <a:avLst/>
            <a:gdLst/>
            <a:ahLst/>
            <a:cxnLst/>
            <a:rect l="l" t="t" r="r" b="b"/>
            <a:pathLst>
              <a:path w="10214019" h="6239837">
                <a:moveTo>
                  <a:pt x="0" y="0"/>
                </a:moveTo>
                <a:lnTo>
                  <a:pt x="10214020" y="0"/>
                </a:lnTo>
                <a:lnTo>
                  <a:pt x="10214020" y="6239837"/>
                </a:lnTo>
                <a:lnTo>
                  <a:pt x="0" y="6239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glow rad="127000">
              <a:schemeClr val="accent1"/>
            </a:glow>
          </a:effectLst>
        </p:spPr>
      </p:sp>
      <p:sp>
        <p:nvSpPr>
          <p:cNvPr id="5" name="Freeform 5"/>
          <p:cNvSpPr/>
          <p:nvPr/>
        </p:nvSpPr>
        <p:spPr>
          <a:xfrm rot="2058856">
            <a:off x="13180073" y="2233276"/>
            <a:ext cx="1871406" cy="800026"/>
          </a:xfrm>
          <a:custGeom>
            <a:avLst/>
            <a:gdLst/>
            <a:ahLst/>
            <a:cxnLst/>
            <a:rect l="l" t="t" r="r" b="b"/>
            <a:pathLst>
              <a:path w="1871406" h="800026">
                <a:moveTo>
                  <a:pt x="0" y="0"/>
                </a:moveTo>
                <a:lnTo>
                  <a:pt x="1871406" y="0"/>
                </a:lnTo>
                <a:lnTo>
                  <a:pt x="1871406" y="800027"/>
                </a:lnTo>
                <a:lnTo>
                  <a:pt x="0" y="800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lum bright="-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8900343">
            <a:off x="3973627" y="7580763"/>
            <a:ext cx="1877849" cy="802780"/>
          </a:xfrm>
          <a:custGeom>
            <a:avLst/>
            <a:gdLst/>
            <a:ahLst/>
            <a:cxnLst/>
            <a:rect l="l" t="t" r="r" b="b"/>
            <a:pathLst>
              <a:path w="1877849" h="802780">
                <a:moveTo>
                  <a:pt x="0" y="0"/>
                </a:moveTo>
                <a:lnTo>
                  <a:pt x="1877849" y="0"/>
                </a:lnTo>
                <a:lnTo>
                  <a:pt x="1877849" y="802780"/>
                </a:lnTo>
                <a:lnTo>
                  <a:pt x="0" y="802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lum bright="-40000" contrast="-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5567583" y="2943059"/>
            <a:ext cx="8567243" cy="4854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7"/>
              </a:lnSpc>
            </a:pP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Sayın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Veli</a:t>
            </a:r>
            <a:r>
              <a:rPr lang="en-US" sz="2802" b="1" dirty="0">
                <a:solidFill>
                  <a:srgbClr val="1C1D1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,</a:t>
            </a:r>
          </a:p>
          <a:p>
            <a:pPr algn="l">
              <a:lnSpc>
                <a:spcPts val="4287"/>
              </a:lnSpc>
            </a:pP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Çocuğunuz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artık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emin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ellerde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Yaşadığınız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endişe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heyecan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sevinci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birlikte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hissediyoruz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Okul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yönetimi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rehber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öğretmen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sınıf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öğretmeniniz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olarak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ihtiyaç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duyduğunuz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her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konuda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sizlere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destek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olacağız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Bu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güzel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gururlu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süreci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birlikte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yaşayacağız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Yapacağımız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çalışmalarda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göstereceğiniz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iş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birliği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anlayışınız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için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teşekkür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2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ederiz</a:t>
            </a:r>
            <a:r>
              <a:rPr lang="en-US" sz="2802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4287"/>
              </a:lnSpc>
            </a:pPr>
            <a:endParaRPr lang="en-US" sz="2802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D2DB5ED5-DBD3-264F-B27E-7E2D68641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551" y="6768768"/>
            <a:ext cx="3289300" cy="3289300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F85DBC61-4FD1-0F42-A25A-E585566AF4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66">
            <a:off x="140554" y="255170"/>
            <a:ext cx="3289300" cy="32893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08953" y="3315014"/>
            <a:ext cx="7270095" cy="3656972"/>
          </a:xfrm>
          <a:custGeom>
            <a:avLst/>
            <a:gdLst/>
            <a:ahLst/>
            <a:cxnLst/>
            <a:rect l="l" t="t" r="r" b="b"/>
            <a:pathLst>
              <a:path w="7270095" h="3656972">
                <a:moveTo>
                  <a:pt x="0" y="0"/>
                </a:moveTo>
                <a:lnTo>
                  <a:pt x="7270094" y="0"/>
                </a:lnTo>
                <a:lnTo>
                  <a:pt x="7270094" y="3656972"/>
                </a:lnTo>
                <a:lnTo>
                  <a:pt x="0" y="3656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971769" y="3611053"/>
            <a:ext cx="14256214" cy="3519353"/>
            <a:chOff x="0" y="0"/>
            <a:chExt cx="812800" cy="2006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00651"/>
            </a:xfrm>
            <a:custGeom>
              <a:avLst/>
              <a:gdLst/>
              <a:ahLst/>
              <a:cxnLst/>
              <a:rect l="l" t="t" r="r" b="b"/>
              <a:pathLst>
                <a:path w="812800" h="200651">
                  <a:moveTo>
                    <a:pt x="100326" y="0"/>
                  </a:moveTo>
                  <a:lnTo>
                    <a:pt x="712474" y="0"/>
                  </a:lnTo>
                  <a:cubicBezTo>
                    <a:pt x="739082" y="0"/>
                    <a:pt x="764601" y="10570"/>
                    <a:pt x="783415" y="29385"/>
                  </a:cubicBezTo>
                  <a:cubicBezTo>
                    <a:pt x="802230" y="48199"/>
                    <a:pt x="812800" y="73718"/>
                    <a:pt x="812800" y="100326"/>
                  </a:cubicBezTo>
                  <a:lnTo>
                    <a:pt x="812800" y="100326"/>
                  </a:lnTo>
                  <a:cubicBezTo>
                    <a:pt x="812800" y="126934"/>
                    <a:pt x="802230" y="152452"/>
                    <a:pt x="783415" y="171267"/>
                  </a:cubicBezTo>
                  <a:cubicBezTo>
                    <a:pt x="764601" y="190081"/>
                    <a:pt x="739082" y="200651"/>
                    <a:pt x="712474" y="200651"/>
                  </a:cubicBezTo>
                  <a:lnTo>
                    <a:pt x="100326" y="200651"/>
                  </a:lnTo>
                  <a:cubicBezTo>
                    <a:pt x="73718" y="200651"/>
                    <a:pt x="48199" y="190081"/>
                    <a:pt x="29385" y="171267"/>
                  </a:cubicBezTo>
                  <a:cubicBezTo>
                    <a:pt x="10570" y="152452"/>
                    <a:pt x="0" y="126934"/>
                    <a:pt x="0" y="100326"/>
                  </a:cubicBezTo>
                  <a:lnTo>
                    <a:pt x="0" y="100326"/>
                  </a:lnTo>
                  <a:cubicBezTo>
                    <a:pt x="0" y="73718"/>
                    <a:pt x="10570" y="48199"/>
                    <a:pt x="29385" y="29385"/>
                  </a:cubicBezTo>
                  <a:cubicBezTo>
                    <a:pt x="48199" y="10570"/>
                    <a:pt x="73718" y="0"/>
                    <a:pt x="100326" y="0"/>
                  </a:cubicBezTo>
                  <a:close/>
                </a:path>
              </a:pathLst>
            </a:custGeom>
            <a:solidFill>
              <a:schemeClr val="bg2">
                <a:alpha val="80000"/>
              </a:schemeClr>
            </a:solidFill>
            <a:ln cap="rnd">
              <a:noFill/>
              <a:prstDash val="solid"/>
              <a:round/>
            </a:ln>
            <a:effectLst>
              <a:glow rad="838200">
                <a:schemeClr val="accent1">
                  <a:alpha val="27000"/>
                </a:schemeClr>
              </a:glow>
            </a:effec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238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611994" y="4508067"/>
            <a:ext cx="12066751" cy="2595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2"/>
              </a:lnSpc>
            </a:pP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1.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sınıftan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itibaren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Türkiye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Yüzyılı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Maarif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Modeli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Öğretim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Programı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aşamalı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olarak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uygulanmaya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716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başlanmıştır</a:t>
            </a:r>
            <a:r>
              <a:rPr lang="en-US" sz="3716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5202"/>
              </a:lnSpc>
            </a:pPr>
            <a:endParaRPr lang="en-US" sz="3716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algn="l">
              <a:lnSpc>
                <a:spcPts val="5202"/>
              </a:lnSpc>
              <a:spcBef>
                <a:spcPct val="0"/>
              </a:spcBef>
            </a:pPr>
            <a:endParaRPr lang="en-US" sz="3716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F0406242-C5E3-E847-B25A-C91F2295C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35380">
            <a:off x="8490223" y="-205171"/>
            <a:ext cx="3289300" cy="32893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6B8A424C-4731-A241-BE6A-60C442F3C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908" y="6830415"/>
            <a:ext cx="3289300" cy="328930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ED3F29D1-072C-C649-9F60-72F2AA851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5" y="6792315"/>
            <a:ext cx="3289300" cy="3289300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47529E0B-BC61-3244-8AC5-9D6585609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09" y="723900"/>
            <a:ext cx="5867400" cy="52753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16501" y="3427037"/>
            <a:ext cx="12837161" cy="3490882"/>
            <a:chOff x="0" y="0"/>
            <a:chExt cx="5415076" cy="1472552"/>
          </a:xfrm>
        </p:grpSpPr>
        <p:sp>
          <p:nvSpPr>
            <p:cNvPr id="4" name="Freeform 4"/>
            <p:cNvSpPr/>
            <p:nvPr/>
          </p:nvSpPr>
          <p:spPr>
            <a:xfrm>
              <a:off x="-2540" y="-5080"/>
              <a:ext cx="5425236" cy="1481442"/>
            </a:xfrm>
            <a:custGeom>
              <a:avLst/>
              <a:gdLst/>
              <a:ahLst/>
              <a:cxnLst/>
              <a:rect l="l" t="t" r="r" b="b"/>
              <a:pathLst>
                <a:path w="5425236" h="1481442">
                  <a:moveTo>
                    <a:pt x="5382680" y="10698"/>
                  </a:moveTo>
                  <a:lnTo>
                    <a:pt x="5364048" y="10698"/>
                  </a:lnTo>
                  <a:cubicBezTo>
                    <a:pt x="4921525" y="10698"/>
                    <a:pt x="4479003" y="11947"/>
                    <a:pt x="4038810" y="13195"/>
                  </a:cubicBezTo>
                  <a:cubicBezTo>
                    <a:pt x="3253914" y="15692"/>
                    <a:pt x="2466691" y="19437"/>
                    <a:pt x="1681796" y="20061"/>
                  </a:cubicBezTo>
                  <a:cubicBezTo>
                    <a:pt x="1376688" y="20061"/>
                    <a:pt x="1071581" y="15692"/>
                    <a:pt x="766473" y="10698"/>
                  </a:cubicBezTo>
                  <a:cubicBezTo>
                    <a:pt x="514934" y="6328"/>
                    <a:pt x="258737" y="0"/>
                    <a:pt x="7198" y="7577"/>
                  </a:cubicBezTo>
                  <a:cubicBezTo>
                    <a:pt x="9527" y="106205"/>
                    <a:pt x="11856" y="204833"/>
                    <a:pt x="16514" y="302836"/>
                  </a:cubicBezTo>
                  <a:cubicBezTo>
                    <a:pt x="23502" y="521940"/>
                    <a:pt x="35147" y="741044"/>
                    <a:pt x="28160" y="960148"/>
                  </a:cubicBezTo>
                  <a:cubicBezTo>
                    <a:pt x="25831" y="1068763"/>
                    <a:pt x="9527" y="1177379"/>
                    <a:pt x="2540" y="1285995"/>
                  </a:cubicBezTo>
                  <a:cubicBezTo>
                    <a:pt x="0" y="1344672"/>
                    <a:pt x="16514" y="1403349"/>
                    <a:pt x="30489" y="1461403"/>
                  </a:cubicBezTo>
                  <a:cubicBezTo>
                    <a:pt x="139955" y="1458906"/>
                    <a:pt x="251750" y="1460778"/>
                    <a:pt x="358887" y="1463275"/>
                  </a:cubicBezTo>
                  <a:cubicBezTo>
                    <a:pt x="524251" y="1467021"/>
                    <a:pt x="687285" y="1471390"/>
                    <a:pt x="852649" y="1473263"/>
                  </a:cubicBezTo>
                  <a:cubicBezTo>
                    <a:pt x="1616582" y="1481442"/>
                    <a:pt x="2382844" y="1475760"/>
                    <a:pt x="3146778" y="1470766"/>
                  </a:cubicBezTo>
                  <a:cubicBezTo>
                    <a:pt x="3899066" y="1465148"/>
                    <a:pt x="4653683" y="1458906"/>
                    <a:pt x="5408300" y="1458281"/>
                  </a:cubicBezTo>
                  <a:cubicBezTo>
                    <a:pt x="5394326" y="1375883"/>
                    <a:pt x="5378022" y="1293485"/>
                    <a:pt x="5368705" y="1210463"/>
                  </a:cubicBezTo>
                  <a:cubicBezTo>
                    <a:pt x="5345415" y="1002595"/>
                    <a:pt x="5378022" y="795352"/>
                    <a:pt x="5398983" y="587484"/>
                  </a:cubicBezTo>
                  <a:cubicBezTo>
                    <a:pt x="5418886" y="395846"/>
                    <a:pt x="5425236" y="202960"/>
                    <a:pt x="5382680" y="1069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tr-TR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786314" y="3940111"/>
            <a:ext cx="10426511" cy="362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8"/>
              </a:lnSpc>
            </a:pP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Türkiye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Yüzyılı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Maarif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Modeli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insanı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ruh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bedenden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oluşan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bir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varlık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olarak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göz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önüne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alan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bütüncül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bir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eğitim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anlayışını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benimsemekte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yetkin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erdemli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bireylerin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yetiştirilmesini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3299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hedeflemektedir</a:t>
            </a:r>
            <a:r>
              <a:rPr lang="en-US" sz="3299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  <a:p>
            <a:pPr algn="l">
              <a:lnSpc>
                <a:spcPts val="4283"/>
              </a:lnSpc>
            </a:pPr>
            <a:r>
              <a:rPr lang="en-US" sz="2799" dirty="0">
                <a:solidFill>
                  <a:srgbClr val="1C1D15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</a:p>
          <a:p>
            <a:pPr algn="l">
              <a:lnSpc>
                <a:spcPts val="4283"/>
              </a:lnSpc>
            </a:pPr>
            <a:endParaRPr lang="en-US" sz="2799" dirty="0">
              <a:solidFill>
                <a:srgbClr val="1C1D1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688049C-2BA8-0047-AC24-EB9FD2885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4064" y="6926951"/>
            <a:ext cx="3289300" cy="328930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C6630AF-F4AA-824D-A2DD-BEB3D42EA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5" y="108376"/>
            <a:ext cx="3289300" cy="3289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797451" y="3303212"/>
            <a:ext cx="12837161" cy="3490882"/>
            <a:chOff x="0" y="0"/>
            <a:chExt cx="5415076" cy="1472552"/>
          </a:xfrm>
        </p:grpSpPr>
        <p:sp>
          <p:nvSpPr>
            <p:cNvPr id="4" name="Freeform 4"/>
            <p:cNvSpPr/>
            <p:nvPr/>
          </p:nvSpPr>
          <p:spPr>
            <a:xfrm>
              <a:off x="-2540" y="-5080"/>
              <a:ext cx="5425236" cy="1481442"/>
            </a:xfrm>
            <a:custGeom>
              <a:avLst/>
              <a:gdLst/>
              <a:ahLst/>
              <a:cxnLst/>
              <a:rect l="l" t="t" r="r" b="b"/>
              <a:pathLst>
                <a:path w="5425236" h="1481442">
                  <a:moveTo>
                    <a:pt x="5382680" y="10698"/>
                  </a:moveTo>
                  <a:lnTo>
                    <a:pt x="5364048" y="10698"/>
                  </a:lnTo>
                  <a:cubicBezTo>
                    <a:pt x="4921525" y="10698"/>
                    <a:pt x="4479003" y="11947"/>
                    <a:pt x="4038810" y="13195"/>
                  </a:cubicBezTo>
                  <a:cubicBezTo>
                    <a:pt x="3253914" y="15692"/>
                    <a:pt x="2466691" y="19437"/>
                    <a:pt x="1681796" y="20061"/>
                  </a:cubicBezTo>
                  <a:cubicBezTo>
                    <a:pt x="1376688" y="20061"/>
                    <a:pt x="1071581" y="15692"/>
                    <a:pt x="766473" y="10698"/>
                  </a:cubicBezTo>
                  <a:cubicBezTo>
                    <a:pt x="514934" y="6328"/>
                    <a:pt x="258737" y="0"/>
                    <a:pt x="7198" y="7577"/>
                  </a:cubicBezTo>
                  <a:cubicBezTo>
                    <a:pt x="9527" y="106205"/>
                    <a:pt x="11856" y="204833"/>
                    <a:pt x="16514" y="302836"/>
                  </a:cubicBezTo>
                  <a:cubicBezTo>
                    <a:pt x="23502" y="521940"/>
                    <a:pt x="35147" y="741044"/>
                    <a:pt x="28160" y="960148"/>
                  </a:cubicBezTo>
                  <a:cubicBezTo>
                    <a:pt x="25831" y="1068763"/>
                    <a:pt x="9527" y="1177379"/>
                    <a:pt x="2540" y="1285995"/>
                  </a:cubicBezTo>
                  <a:cubicBezTo>
                    <a:pt x="0" y="1344672"/>
                    <a:pt x="16514" y="1403349"/>
                    <a:pt x="30489" y="1461403"/>
                  </a:cubicBezTo>
                  <a:cubicBezTo>
                    <a:pt x="139955" y="1458906"/>
                    <a:pt x="251750" y="1460778"/>
                    <a:pt x="358887" y="1463275"/>
                  </a:cubicBezTo>
                  <a:cubicBezTo>
                    <a:pt x="524251" y="1467021"/>
                    <a:pt x="687285" y="1471390"/>
                    <a:pt x="852649" y="1473263"/>
                  </a:cubicBezTo>
                  <a:cubicBezTo>
                    <a:pt x="1616582" y="1481442"/>
                    <a:pt x="2382844" y="1475760"/>
                    <a:pt x="3146778" y="1470766"/>
                  </a:cubicBezTo>
                  <a:cubicBezTo>
                    <a:pt x="3899066" y="1465148"/>
                    <a:pt x="4653683" y="1458906"/>
                    <a:pt x="5408300" y="1458281"/>
                  </a:cubicBezTo>
                  <a:cubicBezTo>
                    <a:pt x="5394326" y="1375883"/>
                    <a:pt x="5378022" y="1293485"/>
                    <a:pt x="5368705" y="1210463"/>
                  </a:cubicBezTo>
                  <a:cubicBezTo>
                    <a:pt x="5345415" y="1002595"/>
                    <a:pt x="5378022" y="795352"/>
                    <a:pt x="5398983" y="587484"/>
                  </a:cubicBezTo>
                  <a:cubicBezTo>
                    <a:pt x="5418886" y="395846"/>
                    <a:pt x="5425236" y="202960"/>
                    <a:pt x="5382680" y="1069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3767264" y="3816286"/>
            <a:ext cx="10426511" cy="308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8"/>
              </a:lnSpc>
            </a:pPr>
            <a:r>
              <a:rPr lang="en-US" sz="3299" b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Merkezine insanı alan Türkiye Yüzyılı Maarif Modeli insanın kendini tanımasına ve keşfetmesine imkân tanır. Esnek ve özgür öğrenme ortamlarını yaygınlaştırarak hak ve gelişim temelli bir öğrenme süreci yapılandırır.</a:t>
            </a:r>
          </a:p>
          <a:p>
            <a:pPr algn="l">
              <a:lnSpc>
                <a:spcPts val="4283"/>
              </a:lnSpc>
            </a:pPr>
            <a:endParaRPr lang="en-US" sz="3299" b="1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2CE4611-4F9E-9A4D-A301-13824A845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2" y="6813517"/>
            <a:ext cx="3289300" cy="32893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3B0B2110-6251-A845-B5A3-DF89E5EDB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190500"/>
            <a:ext cx="3289300" cy="3289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1000" y="2974019"/>
            <a:ext cx="11963400" cy="533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4000" dirty="0"/>
              <a:t>Türkiye Yüzyılı Maarif Modeli ile geleceğe hazırlayacağımız çocuklarımızın; öğretmenleriyle, okullarıyla ve yeni arkadaşlarıyla tanışacakları günü heyecanla beklediklerini biliyoruz. Onlar gibi biz öğretmenler de aynı heyecanı yaşıyoruz.</a:t>
            </a:r>
          </a:p>
          <a:p>
            <a:r>
              <a:rPr lang="tr-TR" sz="4000" dirty="0"/>
              <a:t>Bizler, çocuklarımızı sevinç ve mutlulukla okulumuzda karşılamaya hazırız.</a:t>
            </a:r>
          </a:p>
          <a:p>
            <a:pPr algn="l">
              <a:lnSpc>
                <a:spcPts val="4048"/>
              </a:lnSpc>
            </a:pPr>
            <a:endParaRPr lang="en-US" sz="3376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algn="l">
              <a:lnSpc>
                <a:spcPts val="4048"/>
              </a:lnSpc>
            </a:pPr>
            <a:endParaRPr lang="en-US" sz="3376" b="1" dirty="0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0A95ECAD-A0BE-6E43-A26B-9BF9275A8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6591300"/>
            <a:ext cx="3289300" cy="32893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3B5FA3E7-3399-F04C-BE8F-CD6FA0232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571500"/>
            <a:ext cx="7487281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228073" y="3898840"/>
            <a:ext cx="8419924" cy="493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6"/>
              </a:lnSpc>
            </a:pPr>
            <a:r>
              <a:rPr lang="en-US" sz="3376" b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Bu eğitim öğretim yılında öğrencilerimiz ve siz velilerimizle kocaman bir eğitim ailesi olacağımızdan eminiz. Beraber başlayacağımız bu uzun soluklu eğitim serüveninin ilk basamağı “uyum haftası”dır. </a:t>
            </a:r>
          </a:p>
          <a:p>
            <a:pPr algn="l">
              <a:lnSpc>
                <a:spcPts val="5166"/>
              </a:lnSpc>
            </a:pPr>
            <a:endParaRPr lang="en-US" sz="3376" b="1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algn="l">
              <a:lnSpc>
                <a:spcPts val="4048"/>
              </a:lnSpc>
            </a:pPr>
            <a:endParaRPr lang="en-US" sz="3376" b="1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algn="l">
              <a:lnSpc>
                <a:spcPts val="4048"/>
              </a:lnSpc>
            </a:pPr>
            <a:endParaRPr lang="en-US" sz="3376" b="1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82EAC456-2251-0942-BF7C-A488EF3A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1028700"/>
            <a:ext cx="3289300" cy="328930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F531A1B-F872-5B4E-B22B-097B13C20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-1104900"/>
            <a:ext cx="17907000" cy="16078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621116" y="3954088"/>
            <a:ext cx="9190996" cy="362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6"/>
              </a:lnSpc>
            </a:pPr>
            <a:r>
              <a:rPr lang="en-US" sz="3376" b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Uyum haftasında heyecan, kaygı gibi duyguların üstesinden gelinmesini sağlayacak tanışma ve kaynaşma etkinliklerine yer verilecektir. </a:t>
            </a:r>
          </a:p>
          <a:p>
            <a:pPr algn="l">
              <a:lnSpc>
                <a:spcPts val="5166"/>
              </a:lnSpc>
            </a:pPr>
            <a:endParaRPr lang="en-US" sz="3376" b="1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algn="l">
              <a:lnSpc>
                <a:spcPts val="4048"/>
              </a:lnSpc>
            </a:pPr>
            <a:endParaRPr lang="en-US" sz="3376" b="1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algn="l">
              <a:lnSpc>
                <a:spcPts val="4048"/>
              </a:lnSpc>
            </a:pPr>
            <a:endParaRPr lang="en-US" sz="3376" b="1">
              <a:solidFill>
                <a:srgbClr val="1C1D1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9DFCA45-92AA-8A4B-ADDF-1C0D5B1C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90500"/>
            <a:ext cx="5501062" cy="5145884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9A152B9-1517-5046-AFC1-B2DC8606B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93" y="4914900"/>
            <a:ext cx="10292116" cy="56888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253800">
            <a:off x="14345910" y="-1266185"/>
            <a:ext cx="6325643" cy="2134905"/>
          </a:xfrm>
          <a:custGeom>
            <a:avLst/>
            <a:gdLst/>
            <a:ahLst/>
            <a:cxnLst/>
            <a:rect l="l" t="t" r="r" b="b"/>
            <a:pathLst>
              <a:path w="6325643" h="2134905">
                <a:moveTo>
                  <a:pt x="0" y="0"/>
                </a:moveTo>
                <a:lnTo>
                  <a:pt x="6325643" y="0"/>
                </a:lnTo>
                <a:lnTo>
                  <a:pt x="6325643" y="2134905"/>
                </a:lnTo>
                <a:lnTo>
                  <a:pt x="0" y="2134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883337" y="2821510"/>
            <a:ext cx="3335205" cy="3276839"/>
          </a:xfrm>
          <a:custGeom>
            <a:avLst/>
            <a:gdLst/>
            <a:ahLst/>
            <a:cxnLst/>
            <a:rect l="l" t="t" r="r" b="b"/>
            <a:pathLst>
              <a:path w="3335205" h="3276839">
                <a:moveTo>
                  <a:pt x="0" y="0"/>
                </a:moveTo>
                <a:lnTo>
                  <a:pt x="3335206" y="0"/>
                </a:lnTo>
                <a:lnTo>
                  <a:pt x="3335206" y="3276839"/>
                </a:lnTo>
                <a:lnTo>
                  <a:pt x="0" y="3276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glow rad="127000">
              <a:schemeClr val="accent1">
                <a:alpha val="0"/>
              </a:schemeClr>
            </a:glow>
          </a:effectLst>
        </p:spPr>
        <p:txBody>
          <a:bodyPr/>
          <a:lstStyle/>
          <a:p>
            <a:endParaRPr lang="tr-TR" dirty="0"/>
          </a:p>
        </p:txBody>
      </p:sp>
      <p:sp>
        <p:nvSpPr>
          <p:cNvPr id="7" name="Freeform 7"/>
          <p:cNvSpPr/>
          <p:nvPr/>
        </p:nvSpPr>
        <p:spPr>
          <a:xfrm>
            <a:off x="7784437" y="6195839"/>
            <a:ext cx="3335205" cy="3276839"/>
          </a:xfrm>
          <a:custGeom>
            <a:avLst/>
            <a:gdLst/>
            <a:ahLst/>
            <a:cxnLst/>
            <a:rect l="l" t="t" r="r" b="b"/>
            <a:pathLst>
              <a:path w="3335205" h="3276839">
                <a:moveTo>
                  <a:pt x="0" y="0"/>
                </a:moveTo>
                <a:lnTo>
                  <a:pt x="3335205" y="0"/>
                </a:lnTo>
                <a:lnTo>
                  <a:pt x="3335205" y="3276839"/>
                </a:lnTo>
                <a:lnTo>
                  <a:pt x="0" y="3276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37775" y="6195839"/>
            <a:ext cx="3335205" cy="3276839"/>
          </a:xfrm>
          <a:custGeom>
            <a:avLst/>
            <a:gdLst/>
            <a:ahLst/>
            <a:cxnLst/>
            <a:rect l="l" t="t" r="r" b="b"/>
            <a:pathLst>
              <a:path w="3335205" h="3276839">
                <a:moveTo>
                  <a:pt x="0" y="0"/>
                </a:moveTo>
                <a:lnTo>
                  <a:pt x="3335205" y="0"/>
                </a:lnTo>
                <a:lnTo>
                  <a:pt x="3335205" y="3276839"/>
                </a:lnTo>
                <a:lnTo>
                  <a:pt x="0" y="3276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21356" y="6271881"/>
            <a:ext cx="3335205" cy="3276839"/>
          </a:xfrm>
          <a:custGeom>
            <a:avLst/>
            <a:gdLst/>
            <a:ahLst/>
            <a:cxnLst/>
            <a:rect l="l" t="t" r="r" b="b"/>
            <a:pathLst>
              <a:path w="3335205" h="3276839">
                <a:moveTo>
                  <a:pt x="0" y="0"/>
                </a:moveTo>
                <a:lnTo>
                  <a:pt x="3335205" y="0"/>
                </a:lnTo>
                <a:lnTo>
                  <a:pt x="3335205" y="3276839"/>
                </a:lnTo>
                <a:lnTo>
                  <a:pt x="0" y="3276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4713" y="2821510"/>
            <a:ext cx="3335205" cy="3276839"/>
          </a:xfrm>
          <a:custGeom>
            <a:avLst/>
            <a:gdLst/>
            <a:ahLst/>
            <a:cxnLst/>
            <a:rect l="l" t="t" r="r" b="b"/>
            <a:pathLst>
              <a:path w="3335205" h="3276839">
                <a:moveTo>
                  <a:pt x="0" y="0"/>
                </a:moveTo>
                <a:lnTo>
                  <a:pt x="3335205" y="0"/>
                </a:lnTo>
                <a:lnTo>
                  <a:pt x="3335205" y="3276839"/>
                </a:lnTo>
                <a:lnTo>
                  <a:pt x="0" y="3276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450973" y="2821510"/>
            <a:ext cx="3335205" cy="3276839"/>
          </a:xfrm>
          <a:custGeom>
            <a:avLst/>
            <a:gdLst/>
            <a:ahLst/>
            <a:cxnLst/>
            <a:rect l="l" t="t" r="r" b="b"/>
            <a:pathLst>
              <a:path w="3335205" h="3276839">
                <a:moveTo>
                  <a:pt x="0" y="0"/>
                </a:moveTo>
                <a:lnTo>
                  <a:pt x="3335205" y="0"/>
                </a:lnTo>
                <a:lnTo>
                  <a:pt x="3335205" y="3276839"/>
                </a:lnTo>
                <a:lnTo>
                  <a:pt x="0" y="3276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06168" y="2821510"/>
            <a:ext cx="3335205" cy="3276839"/>
          </a:xfrm>
          <a:custGeom>
            <a:avLst/>
            <a:gdLst/>
            <a:ahLst/>
            <a:cxnLst/>
            <a:rect l="l" t="t" r="r" b="b"/>
            <a:pathLst>
              <a:path w="3335205" h="3276839">
                <a:moveTo>
                  <a:pt x="0" y="0"/>
                </a:moveTo>
                <a:lnTo>
                  <a:pt x="3335205" y="0"/>
                </a:lnTo>
                <a:lnTo>
                  <a:pt x="3335205" y="3276839"/>
                </a:lnTo>
                <a:lnTo>
                  <a:pt x="0" y="3276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74061" y="1769018"/>
            <a:ext cx="10934875" cy="1079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7"/>
              </a:lnSpc>
            </a:pPr>
            <a:r>
              <a:rPr lang="en-US" sz="2847" b="1">
                <a:solidFill>
                  <a:srgbClr val="291B25"/>
                </a:solidFill>
                <a:latin typeface="Barlow Medium"/>
                <a:ea typeface="Barlow Medium"/>
                <a:cs typeface="Barlow Medium"/>
                <a:sym typeface="Barlow Medium"/>
              </a:rPr>
              <a:t>Bu haftada öğrencilerimize okul ve sınıf ortamı da tanıtılacaktır.</a:t>
            </a:r>
          </a:p>
          <a:p>
            <a:pPr algn="l">
              <a:lnSpc>
                <a:spcPts val="4357"/>
              </a:lnSpc>
            </a:pPr>
            <a:endParaRPr lang="en-US" sz="2847" b="1">
              <a:solidFill>
                <a:srgbClr val="291B2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48356" y="4092598"/>
            <a:ext cx="3240008" cy="104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9"/>
              </a:lnSpc>
            </a:pPr>
            <a:r>
              <a:rPr lang="en-US" sz="4432">
                <a:solidFill>
                  <a:srgbClr val="291B25"/>
                </a:solidFill>
                <a:latin typeface="Caveat Brush"/>
                <a:ea typeface="Caveat Brush"/>
                <a:cs typeface="Caveat Brush"/>
                <a:sym typeface="Caveat Brush"/>
              </a:rPr>
              <a:t>Okulun </a:t>
            </a:r>
          </a:p>
          <a:p>
            <a:pPr algn="ctr">
              <a:lnSpc>
                <a:spcPts val="3989"/>
              </a:lnSpc>
            </a:pPr>
            <a:r>
              <a:rPr lang="en-US" sz="4432">
                <a:solidFill>
                  <a:srgbClr val="291B25"/>
                </a:solidFill>
                <a:latin typeface="Caveat Brush"/>
                <a:ea typeface="Caveat Brush"/>
                <a:cs typeface="Caveat Brush"/>
                <a:sym typeface="Caveat Brush"/>
              </a:rPr>
              <a:t>adı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06694" y="7355482"/>
            <a:ext cx="2584583" cy="155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9"/>
              </a:lnSpc>
            </a:pPr>
            <a:r>
              <a:rPr lang="en-US" sz="4432">
                <a:solidFill>
                  <a:srgbClr val="291B25"/>
                </a:solidFill>
                <a:latin typeface="Caveat Brush"/>
                <a:ea typeface="Caveat Brush"/>
                <a:cs typeface="Caveat Brush"/>
                <a:sym typeface="Caveat Brush"/>
              </a:rPr>
              <a:t>Okula giriş ve okuldan çıkış saatleri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60032" y="7288807"/>
            <a:ext cx="2296300" cy="1193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8"/>
              </a:lnSpc>
            </a:pPr>
            <a:r>
              <a:rPr lang="en-US" sz="4432">
                <a:solidFill>
                  <a:srgbClr val="291B25"/>
                </a:solidFill>
                <a:latin typeface="Caveat Brush"/>
                <a:ea typeface="Caveat Brush"/>
                <a:cs typeface="Caveat Brush"/>
                <a:sym typeface="Caveat Brush"/>
              </a:rPr>
              <a:t>Sınıf/ Şube bilgisi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10425" y="6979610"/>
            <a:ext cx="2812948" cy="203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en-US" sz="3532">
                <a:solidFill>
                  <a:srgbClr val="291B25"/>
                </a:solidFill>
                <a:latin typeface="Caveat Brush"/>
                <a:ea typeface="Caveat Brush"/>
                <a:cs typeface="Caveat Brush"/>
                <a:sym typeface="Caveat Brush"/>
              </a:rPr>
              <a:t>Kütüphane, laboratuvar, spor salonu, kantin vb. alanların bulunduğu yerler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19069" y="3861141"/>
            <a:ext cx="2978127" cy="149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4332">
                <a:solidFill>
                  <a:srgbClr val="291B25"/>
                </a:solidFill>
                <a:latin typeface="Caveat Brush"/>
                <a:ea typeface="Caveat Brush"/>
                <a:cs typeface="Caveat Brush"/>
                <a:sym typeface="Caveat Brush"/>
              </a:rPr>
              <a:t>Okul müdürünün </a:t>
            </a:r>
          </a:p>
          <a:p>
            <a:pPr algn="ctr">
              <a:lnSpc>
                <a:spcPts val="3899"/>
              </a:lnSpc>
            </a:pPr>
            <a:r>
              <a:rPr lang="en-US" sz="4332">
                <a:solidFill>
                  <a:srgbClr val="291B25"/>
                </a:solidFill>
                <a:latin typeface="Caveat Brush"/>
                <a:ea typeface="Caveat Brush"/>
                <a:cs typeface="Caveat Brush"/>
                <a:sym typeface="Caveat Brush"/>
              </a:rPr>
              <a:t>adı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619844" y="3870666"/>
            <a:ext cx="3240008" cy="155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9"/>
              </a:lnSpc>
            </a:pPr>
            <a:r>
              <a:rPr lang="en-US" sz="4432">
                <a:solidFill>
                  <a:srgbClr val="291B25"/>
                </a:solidFill>
                <a:latin typeface="Caveat Brush"/>
                <a:ea typeface="Caveat Brush"/>
                <a:cs typeface="Caveat Brush"/>
                <a:sym typeface="Caveat Brush"/>
              </a:rPr>
              <a:t>Rehberlik öğretmeninin </a:t>
            </a:r>
          </a:p>
          <a:p>
            <a:pPr algn="ctr">
              <a:lnSpc>
                <a:spcPts val="3989"/>
              </a:lnSpc>
            </a:pPr>
            <a:r>
              <a:rPr lang="en-US" sz="4432">
                <a:solidFill>
                  <a:srgbClr val="291B25"/>
                </a:solidFill>
                <a:latin typeface="Caveat Brush"/>
                <a:ea typeface="Caveat Brush"/>
                <a:cs typeface="Caveat Brush"/>
                <a:sym typeface="Caveat Brush"/>
              </a:rPr>
              <a:t>adı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16260" y="3883222"/>
            <a:ext cx="2739913" cy="149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4332">
                <a:solidFill>
                  <a:srgbClr val="291B25"/>
                </a:solidFill>
                <a:latin typeface="Caveat Brush"/>
                <a:ea typeface="Caveat Brush"/>
                <a:cs typeface="Caveat Brush"/>
                <a:sym typeface="Caveat Brush"/>
              </a:rPr>
              <a:t>Sınıf öğretmeninin adı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0A8C5B46-BC34-5E47-B9B6-A77FD85C1F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7" y="6667500"/>
            <a:ext cx="3289300" cy="32893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867267" y="3241088"/>
            <a:ext cx="11721487" cy="1467358"/>
            <a:chOff x="0" y="0"/>
            <a:chExt cx="13815783" cy="172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15783" cy="1729533"/>
            </a:xfrm>
            <a:custGeom>
              <a:avLst/>
              <a:gdLst/>
              <a:ahLst/>
              <a:cxnLst/>
              <a:rect l="l" t="t" r="r" b="b"/>
              <a:pathLst>
                <a:path w="13815783" h="1729533">
                  <a:moveTo>
                    <a:pt x="0" y="0"/>
                  </a:moveTo>
                  <a:lnTo>
                    <a:pt x="13815783" y="0"/>
                  </a:lnTo>
                  <a:lnTo>
                    <a:pt x="13815783" y="1729533"/>
                  </a:lnTo>
                  <a:lnTo>
                    <a:pt x="0" y="17295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815783" cy="1767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67267" y="5143500"/>
            <a:ext cx="11721487" cy="1467358"/>
            <a:chOff x="0" y="0"/>
            <a:chExt cx="13815783" cy="17295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815783" cy="1729533"/>
            </a:xfrm>
            <a:custGeom>
              <a:avLst/>
              <a:gdLst/>
              <a:ahLst/>
              <a:cxnLst/>
              <a:rect l="l" t="t" r="r" b="b"/>
              <a:pathLst>
                <a:path w="13815783" h="1729533">
                  <a:moveTo>
                    <a:pt x="0" y="0"/>
                  </a:moveTo>
                  <a:lnTo>
                    <a:pt x="13815783" y="0"/>
                  </a:lnTo>
                  <a:lnTo>
                    <a:pt x="13815783" y="1729533"/>
                  </a:lnTo>
                  <a:lnTo>
                    <a:pt x="0" y="17295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815783" cy="1767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67267" y="6896608"/>
            <a:ext cx="11721487" cy="1467358"/>
            <a:chOff x="0" y="0"/>
            <a:chExt cx="13815783" cy="17295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815783" cy="1729533"/>
            </a:xfrm>
            <a:custGeom>
              <a:avLst/>
              <a:gdLst/>
              <a:ahLst/>
              <a:cxnLst/>
              <a:rect l="l" t="t" r="r" b="b"/>
              <a:pathLst>
                <a:path w="13815783" h="1729533">
                  <a:moveTo>
                    <a:pt x="0" y="0"/>
                  </a:moveTo>
                  <a:lnTo>
                    <a:pt x="13815783" y="0"/>
                  </a:lnTo>
                  <a:lnTo>
                    <a:pt x="13815783" y="1729533"/>
                  </a:lnTo>
                  <a:lnTo>
                    <a:pt x="0" y="17295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0000"/>
              </a:scheme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815783" cy="1767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867267" y="2029115"/>
            <a:ext cx="11721487" cy="921773"/>
            <a:chOff x="0" y="0"/>
            <a:chExt cx="13815783" cy="10864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815783" cy="1086468"/>
            </a:xfrm>
            <a:custGeom>
              <a:avLst/>
              <a:gdLst/>
              <a:ahLst/>
              <a:cxnLst/>
              <a:rect l="l" t="t" r="r" b="b"/>
              <a:pathLst>
                <a:path w="13815783" h="1086468">
                  <a:moveTo>
                    <a:pt x="0" y="0"/>
                  </a:moveTo>
                  <a:lnTo>
                    <a:pt x="13815783" y="0"/>
                  </a:lnTo>
                  <a:lnTo>
                    <a:pt x="13815783" y="1086468"/>
                  </a:lnTo>
                  <a:lnTo>
                    <a:pt x="0" y="108646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80000"/>
              </a:scheme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3815783" cy="1143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093912" y="2261459"/>
            <a:ext cx="11776521" cy="48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4"/>
              </a:lnSpc>
              <a:spcBef>
                <a:spcPct val="0"/>
              </a:spcBef>
            </a:pPr>
            <a:r>
              <a:rPr lang="en-US" sz="2803" b="1">
                <a:solidFill>
                  <a:srgbClr val="1C1D15"/>
                </a:solidFill>
                <a:latin typeface="Barlow Bold"/>
                <a:ea typeface="Barlow Bold"/>
                <a:cs typeface="Barlow Bold"/>
                <a:sym typeface="Barlow Bold"/>
              </a:rPr>
              <a:t>Okula uyum süreci;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53062" y="3419758"/>
            <a:ext cx="11153538" cy="97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4"/>
              </a:lnSpc>
              <a:spcBef>
                <a:spcPct val="0"/>
              </a:spcBef>
            </a:pP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Öğrenciye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;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öğretim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ortamını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öğretmenini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arkadaşlarını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tanıtan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-US" sz="2803" b="1" dirty="0" err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programdır</a:t>
            </a:r>
            <a:r>
              <a:rPr lang="en-US" sz="2803" b="1" dirty="0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53062" y="5322170"/>
            <a:ext cx="11153538" cy="97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4"/>
              </a:lnSpc>
              <a:spcBef>
                <a:spcPct val="0"/>
              </a:spcBef>
            </a:pPr>
            <a:r>
              <a:rPr lang="en-US" sz="2803" b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Veli, öğrenci ve öğretmenin tanışma etkinlikleri ile desteklendiği bir zaman dilimidir.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53062" y="7075278"/>
            <a:ext cx="11153538" cy="97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4"/>
              </a:lnSpc>
              <a:spcBef>
                <a:spcPct val="0"/>
              </a:spcBef>
            </a:pPr>
            <a:r>
              <a:rPr lang="en-US" sz="2803" b="1">
                <a:solidFill>
                  <a:srgbClr val="1C1D15"/>
                </a:solidFill>
                <a:latin typeface="Barlow Medium"/>
                <a:ea typeface="Barlow Medium"/>
                <a:cs typeface="Barlow Medium"/>
                <a:sym typeface="Barlow Medium"/>
              </a:rPr>
              <a:t>Öğrencinin mutlu olmasını ve okula alışma sürecini destekleyen etkinliklerin yapıldığı bir süreçtir.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9F339E43-9ADA-A347-8517-3C6A9A3C5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7776"/>
            <a:ext cx="3289300" cy="3289300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43B8E3A3-CFD1-FC4C-BD16-2BF3CDED1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681" y="7075278"/>
            <a:ext cx="3289300" cy="32893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725</Words>
  <Application>Microsoft Macintosh PowerPoint</Application>
  <PresentationFormat>Özel</PresentationFormat>
  <Paragraphs>90</Paragraphs>
  <Slides>19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8" baseType="lpstr">
      <vt:lpstr>Arial</vt:lpstr>
      <vt:lpstr>Barlow Semi-Bold</vt:lpstr>
      <vt:lpstr>Barlow</vt:lpstr>
      <vt:lpstr>Caveat Brush</vt:lpstr>
      <vt:lpstr>Comic Sans</vt:lpstr>
      <vt:lpstr>Barlow Bold</vt:lpstr>
      <vt:lpstr>Barlow Medium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2024-2025 EĞİTİM ÖĞRETİM YILI İLKOKUL 1. SINIF OKULA UYUM REHBERİ 02-03 EYLÜL Kopyası</dc:title>
  <cp:lastModifiedBy>TEGM74</cp:lastModifiedBy>
  <cp:revision>26</cp:revision>
  <dcterms:created xsi:type="dcterms:W3CDTF">2006-08-16T00:00:00Z</dcterms:created>
  <dcterms:modified xsi:type="dcterms:W3CDTF">2025-08-26T06:29:52Z</dcterms:modified>
  <dc:identifier>DAGwg23PWgo</dc:identifier>
</cp:coreProperties>
</file>